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63" r:id="rId5"/>
    <p:sldId id="291" r:id="rId6"/>
    <p:sldId id="283" r:id="rId7"/>
    <p:sldId id="292" r:id="rId8"/>
    <p:sldId id="293" r:id="rId9"/>
    <p:sldId id="294" r:id="rId10"/>
    <p:sldId id="284" r:id="rId11"/>
    <p:sldId id="295" r:id="rId12"/>
    <p:sldId id="296" r:id="rId13"/>
    <p:sldId id="297" r:id="rId14"/>
    <p:sldId id="298" r:id="rId15"/>
    <p:sldId id="304" r:id="rId16"/>
    <p:sldId id="286" r:id="rId17"/>
    <p:sldId id="299" r:id="rId18"/>
    <p:sldId id="303" r:id="rId19"/>
    <p:sldId id="302" r:id="rId20"/>
    <p:sldId id="287" r:id="rId21"/>
    <p:sldId id="300" r:id="rId22"/>
    <p:sldId id="301" r:id="rId23"/>
    <p:sldId id="305" r:id="rId24"/>
    <p:sldId id="307" r:id="rId25"/>
    <p:sldId id="288" r:id="rId26"/>
    <p:sldId id="308" r:id="rId27"/>
    <p:sldId id="309" r:id="rId28"/>
    <p:sldId id="310" r:id="rId29"/>
    <p:sldId id="289" r:id="rId30"/>
    <p:sldId id="311" r:id="rId31"/>
    <p:sldId id="312" r:id="rId32"/>
    <p:sldId id="290" r:id="rId33"/>
    <p:sldId id="313" r:id="rId34"/>
    <p:sldId id="314" r:id="rId35"/>
    <p:sldId id="315" r:id="rId36"/>
    <p:sldId id="317" r:id="rId37"/>
    <p:sldId id="316" r:id="rId38"/>
    <p:sldId id="318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6102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" y="1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2F79F4-40F8-420F-B247-CBA77813830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F678D4-349B-45A3-B91E-7FAAECCD1EEF}">
      <dgm:prSet/>
      <dgm:spPr/>
      <dgm:t>
        <a:bodyPr/>
        <a:lstStyle/>
        <a:p>
          <a:r>
            <a:rPr lang="en-US" dirty="0"/>
            <a:t>Integers: int</a:t>
          </a:r>
        </a:p>
      </dgm:t>
    </dgm:pt>
    <dgm:pt modelId="{46FCF4F9-B135-456E-8F9F-3A4499AC304A}" type="parTrans" cxnId="{CA8937AE-6FB9-432F-8700-AA01F2588DD0}">
      <dgm:prSet/>
      <dgm:spPr/>
      <dgm:t>
        <a:bodyPr/>
        <a:lstStyle/>
        <a:p>
          <a:endParaRPr lang="en-US"/>
        </a:p>
      </dgm:t>
    </dgm:pt>
    <dgm:pt modelId="{8EDC3A49-F965-4B6A-9C98-833BD9A643A9}" type="sibTrans" cxnId="{CA8937AE-6FB9-432F-8700-AA01F2588DD0}">
      <dgm:prSet/>
      <dgm:spPr/>
      <dgm:t>
        <a:bodyPr/>
        <a:lstStyle/>
        <a:p>
          <a:endParaRPr lang="en-US"/>
        </a:p>
      </dgm:t>
    </dgm:pt>
    <dgm:pt modelId="{AB65C89C-A7CE-4D49-AE73-95CE81CAE6E7}">
      <dgm:prSet/>
      <dgm:spPr/>
      <dgm:t>
        <a:bodyPr/>
        <a:lstStyle/>
        <a:p>
          <a:r>
            <a:rPr lang="en-US" dirty="0"/>
            <a:t>Numbers without decimals</a:t>
          </a:r>
        </a:p>
      </dgm:t>
    </dgm:pt>
    <dgm:pt modelId="{6F52C185-B0EF-4282-A761-1BA3803F2B69}" type="parTrans" cxnId="{AC5FC36F-DF8B-4E4F-9506-A8C69905486D}">
      <dgm:prSet/>
      <dgm:spPr/>
      <dgm:t>
        <a:bodyPr/>
        <a:lstStyle/>
        <a:p>
          <a:endParaRPr lang="en-US"/>
        </a:p>
      </dgm:t>
    </dgm:pt>
    <dgm:pt modelId="{154B1A9C-77CE-4153-BEC8-E7137CF4245F}" type="sibTrans" cxnId="{AC5FC36F-DF8B-4E4F-9506-A8C69905486D}">
      <dgm:prSet/>
      <dgm:spPr/>
      <dgm:t>
        <a:bodyPr/>
        <a:lstStyle/>
        <a:p>
          <a:endParaRPr lang="en-US"/>
        </a:p>
      </dgm:t>
    </dgm:pt>
    <dgm:pt modelId="{B6CCA152-21BD-4988-B235-C971922E3A74}">
      <dgm:prSet/>
      <dgm:spPr/>
      <dgm:t>
        <a:bodyPr/>
        <a:lstStyle/>
        <a:p>
          <a:r>
            <a:rPr lang="en-US" dirty="0"/>
            <a:t>1, 0, -1, 2048</a:t>
          </a:r>
        </a:p>
      </dgm:t>
    </dgm:pt>
    <dgm:pt modelId="{01C26722-1933-440D-9965-218CD8F1E233}" type="parTrans" cxnId="{47DFA42A-E9ED-4A5C-94A9-88D0628D5CA4}">
      <dgm:prSet/>
      <dgm:spPr/>
      <dgm:t>
        <a:bodyPr/>
        <a:lstStyle/>
        <a:p>
          <a:endParaRPr lang="en-US"/>
        </a:p>
      </dgm:t>
    </dgm:pt>
    <dgm:pt modelId="{7B0E462D-EAD3-45FD-9F4F-27D624B7C3C6}" type="sibTrans" cxnId="{47DFA42A-E9ED-4A5C-94A9-88D0628D5CA4}">
      <dgm:prSet/>
      <dgm:spPr/>
      <dgm:t>
        <a:bodyPr/>
        <a:lstStyle/>
        <a:p>
          <a:endParaRPr lang="en-US"/>
        </a:p>
      </dgm:t>
    </dgm:pt>
    <dgm:pt modelId="{3410E99E-9A28-4E51-B743-7215484CEDA1}">
      <dgm:prSet/>
      <dgm:spPr/>
      <dgm:t>
        <a:bodyPr/>
        <a:lstStyle/>
        <a:p>
          <a:r>
            <a:rPr lang="en-US" dirty="0"/>
            <a:t>3.14, 2.5, 1.0, -21.73, 0.0</a:t>
          </a:r>
        </a:p>
      </dgm:t>
    </dgm:pt>
    <dgm:pt modelId="{F24A9BC3-0009-41A9-8F7B-F4EB5C898A88}" type="parTrans" cxnId="{F3B6B6E8-9C95-4B9C-ABC2-536750401B53}">
      <dgm:prSet/>
      <dgm:spPr/>
      <dgm:t>
        <a:bodyPr/>
        <a:lstStyle/>
        <a:p>
          <a:endParaRPr lang="en-US"/>
        </a:p>
      </dgm:t>
    </dgm:pt>
    <dgm:pt modelId="{BDB33086-C00D-4260-942D-E13BE544B61A}" type="sibTrans" cxnId="{F3B6B6E8-9C95-4B9C-ABC2-536750401B53}">
      <dgm:prSet/>
      <dgm:spPr/>
      <dgm:t>
        <a:bodyPr/>
        <a:lstStyle/>
        <a:p>
          <a:endParaRPr lang="en-US"/>
        </a:p>
      </dgm:t>
    </dgm:pt>
    <dgm:pt modelId="{74BC7F2A-8A6B-42F2-80B4-952ADA4C690B}">
      <dgm:prSet/>
      <dgm:spPr/>
      <dgm:t>
        <a:bodyPr/>
        <a:lstStyle/>
        <a:p>
          <a:r>
            <a:rPr lang="en-US" dirty="0"/>
            <a:t>Strings: str</a:t>
          </a:r>
        </a:p>
      </dgm:t>
    </dgm:pt>
    <dgm:pt modelId="{356B2D01-118F-46A9-BFB6-3C7D41901CC8}" type="sibTrans" cxnId="{A7A9414F-329D-4D4C-840A-3729C74BC784}">
      <dgm:prSet/>
      <dgm:spPr/>
      <dgm:t>
        <a:bodyPr/>
        <a:lstStyle/>
        <a:p>
          <a:endParaRPr lang="en-US"/>
        </a:p>
      </dgm:t>
    </dgm:pt>
    <dgm:pt modelId="{9C6ECF23-35EF-4DC7-90D6-BC0B546EA9A4}" type="parTrans" cxnId="{A7A9414F-329D-4D4C-840A-3729C74BC784}">
      <dgm:prSet/>
      <dgm:spPr/>
      <dgm:t>
        <a:bodyPr/>
        <a:lstStyle/>
        <a:p>
          <a:endParaRPr lang="en-US"/>
        </a:p>
      </dgm:t>
    </dgm:pt>
    <dgm:pt modelId="{06B4A66E-0696-4D2D-A3F3-9900013AE10B}">
      <dgm:prSet/>
      <dgm:spPr/>
      <dgm:t>
        <a:bodyPr/>
        <a:lstStyle/>
        <a:p>
          <a:r>
            <a:rPr lang="en-US" dirty="0"/>
            <a:t>One or more Letters, surrounded by single (‘) or double quotes (“).</a:t>
          </a:r>
        </a:p>
      </dgm:t>
    </dgm:pt>
    <dgm:pt modelId="{95D13640-B0D4-42D6-963B-5A74D2D5D158}" type="sibTrans" cxnId="{0E1689CA-CD6A-4731-8B24-6FF41DE69521}">
      <dgm:prSet/>
      <dgm:spPr/>
      <dgm:t>
        <a:bodyPr/>
        <a:lstStyle/>
        <a:p>
          <a:endParaRPr lang="en-US"/>
        </a:p>
      </dgm:t>
    </dgm:pt>
    <dgm:pt modelId="{874C07B3-3FC9-4337-B074-DB010A7BAFE4}" type="parTrans" cxnId="{0E1689CA-CD6A-4731-8B24-6FF41DE69521}">
      <dgm:prSet/>
      <dgm:spPr/>
      <dgm:t>
        <a:bodyPr/>
        <a:lstStyle/>
        <a:p>
          <a:endParaRPr lang="en-US"/>
        </a:p>
      </dgm:t>
    </dgm:pt>
    <dgm:pt modelId="{D674FF4C-57E7-4015-A226-4481C41C5B02}">
      <dgm:prSet/>
      <dgm:spPr/>
      <dgm:t>
        <a:bodyPr/>
        <a:lstStyle/>
        <a:p>
          <a:r>
            <a:rPr lang="en-US" dirty="0"/>
            <a:t>‘a’, ‘b’, ‘Hello’, “Patrick Star” NOT: “Hello’</a:t>
          </a:r>
        </a:p>
      </dgm:t>
    </dgm:pt>
    <dgm:pt modelId="{1CDF3A00-EB80-4AC7-BE34-13CD47B93AC6}" type="sibTrans" cxnId="{D6F424F5-FADB-40EB-9F64-1B584E7C4122}">
      <dgm:prSet/>
      <dgm:spPr/>
      <dgm:t>
        <a:bodyPr/>
        <a:lstStyle/>
        <a:p>
          <a:endParaRPr lang="en-US"/>
        </a:p>
      </dgm:t>
    </dgm:pt>
    <dgm:pt modelId="{ADAE5E6F-6E23-4070-A140-8794AA35A373}" type="parTrans" cxnId="{D6F424F5-FADB-40EB-9F64-1B584E7C4122}">
      <dgm:prSet/>
      <dgm:spPr/>
      <dgm:t>
        <a:bodyPr/>
        <a:lstStyle/>
        <a:p>
          <a:endParaRPr lang="en-US"/>
        </a:p>
      </dgm:t>
    </dgm:pt>
    <dgm:pt modelId="{B6F90B35-2F62-4B1A-98B4-43814617F57D}">
      <dgm:prSet/>
      <dgm:spPr/>
      <dgm:t>
        <a:bodyPr/>
        <a:lstStyle/>
        <a:p>
          <a:r>
            <a:rPr lang="en-US" dirty="0"/>
            <a:t>Floats: float</a:t>
          </a:r>
        </a:p>
      </dgm:t>
    </dgm:pt>
    <dgm:pt modelId="{73B35B12-B598-4E6C-AB16-F3BE2B92D012}" type="sibTrans" cxnId="{5DF56943-B922-4EFA-B569-7D5D5FCCC668}">
      <dgm:prSet/>
      <dgm:spPr/>
      <dgm:t>
        <a:bodyPr/>
        <a:lstStyle/>
        <a:p>
          <a:endParaRPr lang="en-US"/>
        </a:p>
      </dgm:t>
    </dgm:pt>
    <dgm:pt modelId="{2169022B-3E7D-4020-9D70-4EA6E3E6C5D7}" type="parTrans" cxnId="{5DF56943-B922-4EFA-B569-7D5D5FCCC668}">
      <dgm:prSet/>
      <dgm:spPr/>
      <dgm:t>
        <a:bodyPr/>
        <a:lstStyle/>
        <a:p>
          <a:endParaRPr lang="en-US"/>
        </a:p>
      </dgm:t>
    </dgm:pt>
    <dgm:pt modelId="{670EF961-47D1-4188-A075-38D2AFA29EE3}">
      <dgm:prSet/>
      <dgm:spPr/>
      <dgm:t>
        <a:bodyPr/>
        <a:lstStyle/>
        <a:p>
          <a:r>
            <a:rPr lang="en-US" dirty="0"/>
            <a:t>Numbers with decimals</a:t>
          </a:r>
        </a:p>
      </dgm:t>
    </dgm:pt>
    <dgm:pt modelId="{4E96B15B-14CA-44A7-80BE-79B17238B128}" type="sibTrans" cxnId="{52193E4E-A2A5-436F-B595-B15E973959B9}">
      <dgm:prSet/>
      <dgm:spPr/>
      <dgm:t>
        <a:bodyPr/>
        <a:lstStyle/>
        <a:p>
          <a:endParaRPr lang="en-US"/>
        </a:p>
      </dgm:t>
    </dgm:pt>
    <dgm:pt modelId="{C701E2EA-173A-4221-B592-AA567EF4EF41}" type="parTrans" cxnId="{52193E4E-A2A5-436F-B595-B15E973959B9}">
      <dgm:prSet/>
      <dgm:spPr/>
      <dgm:t>
        <a:bodyPr/>
        <a:lstStyle/>
        <a:p>
          <a:endParaRPr lang="en-US"/>
        </a:p>
      </dgm:t>
    </dgm:pt>
    <dgm:pt modelId="{38DA115B-150B-4C11-AA3D-9191BCC38B95}" type="pres">
      <dgm:prSet presAssocID="{7A2F79F4-40F8-420F-B247-CBA778138309}" presName="linear" presStyleCnt="0">
        <dgm:presLayoutVars>
          <dgm:animLvl val="lvl"/>
          <dgm:resizeHandles val="exact"/>
        </dgm:presLayoutVars>
      </dgm:prSet>
      <dgm:spPr/>
    </dgm:pt>
    <dgm:pt modelId="{600CB014-4CEE-48F2-880B-713076394FB5}" type="pres">
      <dgm:prSet presAssocID="{59F678D4-349B-45A3-B91E-7FAAECCD1EE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D1F07E3-F263-445B-8370-207C8FB38BDE}" type="pres">
      <dgm:prSet presAssocID="{59F678D4-349B-45A3-B91E-7FAAECCD1EEF}" presName="childText" presStyleLbl="revTx" presStyleIdx="0" presStyleCnt="3">
        <dgm:presLayoutVars>
          <dgm:bulletEnabled val="1"/>
        </dgm:presLayoutVars>
      </dgm:prSet>
      <dgm:spPr/>
    </dgm:pt>
    <dgm:pt modelId="{4F8D719A-3B41-4B4A-B3CE-5FE7BE7C4E36}" type="pres">
      <dgm:prSet presAssocID="{74BC7F2A-8A6B-42F2-80B4-952ADA4C690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8FF6CD-1148-43BE-8461-AAE4551CF649}" type="pres">
      <dgm:prSet presAssocID="{74BC7F2A-8A6B-42F2-80B4-952ADA4C690B}" presName="childText" presStyleLbl="revTx" presStyleIdx="1" presStyleCnt="3">
        <dgm:presLayoutVars>
          <dgm:bulletEnabled val="1"/>
        </dgm:presLayoutVars>
      </dgm:prSet>
      <dgm:spPr/>
    </dgm:pt>
    <dgm:pt modelId="{7CD7FE4F-14AE-4CD0-93E3-BD5FDB8E5019}" type="pres">
      <dgm:prSet presAssocID="{B6F90B35-2F62-4B1A-98B4-43814617F57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6B3ED7A-40A5-4BCF-8F47-328D525D040D}" type="pres">
      <dgm:prSet presAssocID="{B6F90B35-2F62-4B1A-98B4-43814617F57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BE3C2623-9FAE-4345-84C6-22271814A5DE}" type="presOf" srcId="{B6CCA152-21BD-4988-B235-C971922E3A74}" destId="{DD1F07E3-F263-445B-8370-207C8FB38BDE}" srcOrd="0" destOrd="1" presId="urn:microsoft.com/office/officeart/2005/8/layout/vList2"/>
    <dgm:cxn modelId="{18D28F25-98EC-4FBD-BF54-24CE9EA98C8F}" type="presOf" srcId="{74BC7F2A-8A6B-42F2-80B4-952ADA4C690B}" destId="{4F8D719A-3B41-4B4A-B3CE-5FE7BE7C4E36}" srcOrd="0" destOrd="0" presId="urn:microsoft.com/office/officeart/2005/8/layout/vList2"/>
    <dgm:cxn modelId="{47DFA42A-E9ED-4A5C-94A9-88D0628D5CA4}" srcId="{59F678D4-349B-45A3-B91E-7FAAECCD1EEF}" destId="{B6CCA152-21BD-4988-B235-C971922E3A74}" srcOrd="1" destOrd="0" parTransId="{01C26722-1933-440D-9965-218CD8F1E233}" sibTransId="{7B0E462D-EAD3-45FD-9F4F-27D624B7C3C6}"/>
    <dgm:cxn modelId="{F988F63F-36F0-44ED-BB21-A5D8D53E0073}" type="presOf" srcId="{3410E99E-9A28-4E51-B743-7215484CEDA1}" destId="{A6B3ED7A-40A5-4BCF-8F47-328D525D040D}" srcOrd="0" destOrd="1" presId="urn:microsoft.com/office/officeart/2005/8/layout/vList2"/>
    <dgm:cxn modelId="{98C8D460-018A-4FD1-BD17-9DCBE9E9FA7A}" type="presOf" srcId="{670EF961-47D1-4188-A075-38D2AFA29EE3}" destId="{A6B3ED7A-40A5-4BCF-8F47-328D525D040D}" srcOrd="0" destOrd="0" presId="urn:microsoft.com/office/officeart/2005/8/layout/vList2"/>
    <dgm:cxn modelId="{5DF56943-B922-4EFA-B569-7D5D5FCCC668}" srcId="{7A2F79F4-40F8-420F-B247-CBA778138309}" destId="{B6F90B35-2F62-4B1A-98B4-43814617F57D}" srcOrd="2" destOrd="0" parTransId="{2169022B-3E7D-4020-9D70-4EA6E3E6C5D7}" sibTransId="{73B35B12-B598-4E6C-AB16-F3BE2B92D012}"/>
    <dgm:cxn modelId="{52193E4E-A2A5-436F-B595-B15E973959B9}" srcId="{B6F90B35-2F62-4B1A-98B4-43814617F57D}" destId="{670EF961-47D1-4188-A075-38D2AFA29EE3}" srcOrd="0" destOrd="0" parTransId="{C701E2EA-173A-4221-B592-AA567EF4EF41}" sibTransId="{4E96B15B-14CA-44A7-80BE-79B17238B128}"/>
    <dgm:cxn modelId="{A7A9414F-329D-4D4C-840A-3729C74BC784}" srcId="{7A2F79F4-40F8-420F-B247-CBA778138309}" destId="{74BC7F2A-8A6B-42F2-80B4-952ADA4C690B}" srcOrd="1" destOrd="0" parTransId="{9C6ECF23-35EF-4DC7-90D6-BC0B546EA9A4}" sibTransId="{356B2D01-118F-46A9-BFB6-3C7D41901CC8}"/>
    <dgm:cxn modelId="{AC5FC36F-DF8B-4E4F-9506-A8C69905486D}" srcId="{59F678D4-349B-45A3-B91E-7FAAECCD1EEF}" destId="{AB65C89C-A7CE-4D49-AE73-95CE81CAE6E7}" srcOrd="0" destOrd="0" parTransId="{6F52C185-B0EF-4282-A761-1BA3803F2B69}" sibTransId="{154B1A9C-77CE-4153-BEC8-E7137CF4245F}"/>
    <dgm:cxn modelId="{1E783484-FE21-4EB9-853E-96771315DAC0}" type="presOf" srcId="{7A2F79F4-40F8-420F-B247-CBA778138309}" destId="{38DA115B-150B-4C11-AA3D-9191BCC38B95}" srcOrd="0" destOrd="0" presId="urn:microsoft.com/office/officeart/2005/8/layout/vList2"/>
    <dgm:cxn modelId="{CA8937AE-6FB9-432F-8700-AA01F2588DD0}" srcId="{7A2F79F4-40F8-420F-B247-CBA778138309}" destId="{59F678D4-349B-45A3-B91E-7FAAECCD1EEF}" srcOrd="0" destOrd="0" parTransId="{46FCF4F9-B135-456E-8F9F-3A4499AC304A}" sibTransId="{8EDC3A49-F965-4B6A-9C98-833BD9A643A9}"/>
    <dgm:cxn modelId="{0E1689CA-CD6A-4731-8B24-6FF41DE69521}" srcId="{74BC7F2A-8A6B-42F2-80B4-952ADA4C690B}" destId="{06B4A66E-0696-4D2D-A3F3-9900013AE10B}" srcOrd="0" destOrd="0" parTransId="{874C07B3-3FC9-4337-B074-DB010A7BAFE4}" sibTransId="{95D13640-B0D4-42D6-963B-5A74D2D5D158}"/>
    <dgm:cxn modelId="{88D555D2-CFF1-4094-B3D2-955DA40FD72E}" type="presOf" srcId="{59F678D4-349B-45A3-B91E-7FAAECCD1EEF}" destId="{600CB014-4CEE-48F2-880B-713076394FB5}" srcOrd="0" destOrd="0" presId="urn:microsoft.com/office/officeart/2005/8/layout/vList2"/>
    <dgm:cxn modelId="{575978DD-0AEC-41FF-A997-BCFDAF9A64D9}" type="presOf" srcId="{D674FF4C-57E7-4015-A226-4481C41C5B02}" destId="{A38FF6CD-1148-43BE-8461-AAE4551CF649}" srcOrd="0" destOrd="1" presId="urn:microsoft.com/office/officeart/2005/8/layout/vList2"/>
    <dgm:cxn modelId="{F3B6B6E8-9C95-4B9C-ABC2-536750401B53}" srcId="{B6F90B35-2F62-4B1A-98B4-43814617F57D}" destId="{3410E99E-9A28-4E51-B743-7215484CEDA1}" srcOrd="1" destOrd="0" parTransId="{F24A9BC3-0009-41A9-8F7B-F4EB5C898A88}" sibTransId="{BDB33086-C00D-4260-942D-E13BE544B61A}"/>
    <dgm:cxn modelId="{B2DC21F4-1AC6-43D4-BD76-12B045E1ACA5}" type="presOf" srcId="{AB65C89C-A7CE-4D49-AE73-95CE81CAE6E7}" destId="{DD1F07E3-F263-445B-8370-207C8FB38BDE}" srcOrd="0" destOrd="0" presId="urn:microsoft.com/office/officeart/2005/8/layout/vList2"/>
    <dgm:cxn modelId="{D6F424F5-FADB-40EB-9F64-1B584E7C4122}" srcId="{74BC7F2A-8A6B-42F2-80B4-952ADA4C690B}" destId="{D674FF4C-57E7-4015-A226-4481C41C5B02}" srcOrd="1" destOrd="0" parTransId="{ADAE5E6F-6E23-4070-A140-8794AA35A373}" sibTransId="{1CDF3A00-EB80-4AC7-BE34-13CD47B93AC6}"/>
    <dgm:cxn modelId="{DF196DF5-5F01-44D5-BCDB-116865001F7F}" type="presOf" srcId="{B6F90B35-2F62-4B1A-98B4-43814617F57D}" destId="{7CD7FE4F-14AE-4CD0-93E3-BD5FDB8E5019}" srcOrd="0" destOrd="0" presId="urn:microsoft.com/office/officeart/2005/8/layout/vList2"/>
    <dgm:cxn modelId="{D99B9DFA-F740-48A7-8393-EF2AC765FE6A}" type="presOf" srcId="{06B4A66E-0696-4D2D-A3F3-9900013AE10B}" destId="{A38FF6CD-1148-43BE-8461-AAE4551CF649}" srcOrd="0" destOrd="0" presId="urn:microsoft.com/office/officeart/2005/8/layout/vList2"/>
    <dgm:cxn modelId="{D24CB26E-097F-4916-AE99-40914B82EB53}" type="presParOf" srcId="{38DA115B-150B-4C11-AA3D-9191BCC38B95}" destId="{600CB014-4CEE-48F2-880B-713076394FB5}" srcOrd="0" destOrd="0" presId="urn:microsoft.com/office/officeart/2005/8/layout/vList2"/>
    <dgm:cxn modelId="{E93A20A4-FB04-49F2-BBC4-FEE1CE69369A}" type="presParOf" srcId="{38DA115B-150B-4C11-AA3D-9191BCC38B95}" destId="{DD1F07E3-F263-445B-8370-207C8FB38BDE}" srcOrd="1" destOrd="0" presId="urn:microsoft.com/office/officeart/2005/8/layout/vList2"/>
    <dgm:cxn modelId="{C47314F8-1D25-4055-AC08-73BF1FA05D68}" type="presParOf" srcId="{38DA115B-150B-4C11-AA3D-9191BCC38B95}" destId="{4F8D719A-3B41-4B4A-B3CE-5FE7BE7C4E36}" srcOrd="2" destOrd="0" presId="urn:microsoft.com/office/officeart/2005/8/layout/vList2"/>
    <dgm:cxn modelId="{7123DFBA-44A6-4AED-822F-CF94619AF7FF}" type="presParOf" srcId="{38DA115B-150B-4C11-AA3D-9191BCC38B95}" destId="{A38FF6CD-1148-43BE-8461-AAE4551CF649}" srcOrd="3" destOrd="0" presId="urn:microsoft.com/office/officeart/2005/8/layout/vList2"/>
    <dgm:cxn modelId="{D8BED182-4EE2-4547-A9F3-033A548FFF85}" type="presParOf" srcId="{38DA115B-150B-4C11-AA3D-9191BCC38B95}" destId="{7CD7FE4F-14AE-4CD0-93E3-BD5FDB8E5019}" srcOrd="4" destOrd="0" presId="urn:microsoft.com/office/officeart/2005/8/layout/vList2"/>
    <dgm:cxn modelId="{7B8AB8FF-B913-4960-AF55-656DAF68BE26}" type="presParOf" srcId="{38DA115B-150B-4C11-AA3D-9191BCC38B95}" destId="{A6B3ED7A-40A5-4BCF-8F47-328D525D040D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2F79F4-40F8-420F-B247-CBA77813830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F678D4-349B-45A3-B91E-7FAAECCD1EEF}">
      <dgm:prSet/>
      <dgm:spPr/>
      <dgm:t>
        <a:bodyPr/>
        <a:lstStyle/>
        <a:p>
          <a:r>
            <a:rPr lang="en-US" dirty="0"/>
            <a:t>Integers: int</a:t>
          </a:r>
        </a:p>
      </dgm:t>
    </dgm:pt>
    <dgm:pt modelId="{46FCF4F9-B135-456E-8F9F-3A4499AC304A}" type="parTrans" cxnId="{CA8937AE-6FB9-432F-8700-AA01F2588DD0}">
      <dgm:prSet/>
      <dgm:spPr/>
      <dgm:t>
        <a:bodyPr/>
        <a:lstStyle/>
        <a:p>
          <a:endParaRPr lang="en-US"/>
        </a:p>
      </dgm:t>
    </dgm:pt>
    <dgm:pt modelId="{8EDC3A49-F965-4B6A-9C98-833BD9A643A9}" type="sibTrans" cxnId="{CA8937AE-6FB9-432F-8700-AA01F2588DD0}">
      <dgm:prSet/>
      <dgm:spPr/>
      <dgm:t>
        <a:bodyPr/>
        <a:lstStyle/>
        <a:p>
          <a:endParaRPr lang="en-US"/>
        </a:p>
      </dgm:t>
    </dgm:pt>
    <dgm:pt modelId="{AB65C89C-A7CE-4D49-AE73-95CE81CAE6E7}">
      <dgm:prSet/>
      <dgm:spPr/>
      <dgm:t>
        <a:bodyPr/>
        <a:lstStyle/>
        <a:p>
          <a:r>
            <a:rPr lang="en-US" dirty="0"/>
            <a:t>Numbers without decimals</a:t>
          </a:r>
        </a:p>
      </dgm:t>
    </dgm:pt>
    <dgm:pt modelId="{6F52C185-B0EF-4282-A761-1BA3803F2B69}" type="parTrans" cxnId="{AC5FC36F-DF8B-4E4F-9506-A8C69905486D}">
      <dgm:prSet/>
      <dgm:spPr/>
      <dgm:t>
        <a:bodyPr/>
        <a:lstStyle/>
        <a:p>
          <a:endParaRPr lang="en-US"/>
        </a:p>
      </dgm:t>
    </dgm:pt>
    <dgm:pt modelId="{154B1A9C-77CE-4153-BEC8-E7137CF4245F}" type="sibTrans" cxnId="{AC5FC36F-DF8B-4E4F-9506-A8C69905486D}">
      <dgm:prSet/>
      <dgm:spPr/>
      <dgm:t>
        <a:bodyPr/>
        <a:lstStyle/>
        <a:p>
          <a:endParaRPr lang="en-US"/>
        </a:p>
      </dgm:t>
    </dgm:pt>
    <dgm:pt modelId="{B6CCA152-21BD-4988-B235-C971922E3A74}">
      <dgm:prSet/>
      <dgm:spPr/>
      <dgm:t>
        <a:bodyPr/>
        <a:lstStyle/>
        <a:p>
          <a:r>
            <a:rPr lang="en-US" dirty="0"/>
            <a:t>1, 0, -1, 2048</a:t>
          </a:r>
        </a:p>
      </dgm:t>
    </dgm:pt>
    <dgm:pt modelId="{01C26722-1933-440D-9965-218CD8F1E233}" type="parTrans" cxnId="{47DFA42A-E9ED-4A5C-94A9-88D0628D5CA4}">
      <dgm:prSet/>
      <dgm:spPr/>
      <dgm:t>
        <a:bodyPr/>
        <a:lstStyle/>
        <a:p>
          <a:endParaRPr lang="en-US"/>
        </a:p>
      </dgm:t>
    </dgm:pt>
    <dgm:pt modelId="{7B0E462D-EAD3-45FD-9F4F-27D624B7C3C6}" type="sibTrans" cxnId="{47DFA42A-E9ED-4A5C-94A9-88D0628D5CA4}">
      <dgm:prSet/>
      <dgm:spPr/>
      <dgm:t>
        <a:bodyPr/>
        <a:lstStyle/>
        <a:p>
          <a:endParaRPr lang="en-US"/>
        </a:p>
      </dgm:t>
    </dgm:pt>
    <dgm:pt modelId="{3410E99E-9A28-4E51-B743-7215484CEDA1}">
      <dgm:prSet/>
      <dgm:spPr/>
      <dgm:t>
        <a:bodyPr/>
        <a:lstStyle/>
        <a:p>
          <a:r>
            <a:rPr lang="en-US" dirty="0"/>
            <a:t>3.14, 2.5, 1.0, -21.73, 0.0</a:t>
          </a:r>
        </a:p>
      </dgm:t>
    </dgm:pt>
    <dgm:pt modelId="{F24A9BC3-0009-41A9-8F7B-F4EB5C898A88}" type="parTrans" cxnId="{F3B6B6E8-9C95-4B9C-ABC2-536750401B53}">
      <dgm:prSet/>
      <dgm:spPr/>
      <dgm:t>
        <a:bodyPr/>
        <a:lstStyle/>
        <a:p>
          <a:endParaRPr lang="en-US"/>
        </a:p>
      </dgm:t>
    </dgm:pt>
    <dgm:pt modelId="{BDB33086-C00D-4260-942D-E13BE544B61A}" type="sibTrans" cxnId="{F3B6B6E8-9C95-4B9C-ABC2-536750401B53}">
      <dgm:prSet/>
      <dgm:spPr/>
      <dgm:t>
        <a:bodyPr/>
        <a:lstStyle/>
        <a:p>
          <a:endParaRPr lang="en-US"/>
        </a:p>
      </dgm:t>
    </dgm:pt>
    <dgm:pt modelId="{74BC7F2A-8A6B-42F2-80B4-952ADA4C690B}">
      <dgm:prSet/>
      <dgm:spPr/>
      <dgm:t>
        <a:bodyPr/>
        <a:lstStyle/>
        <a:p>
          <a:r>
            <a:rPr lang="en-US" dirty="0"/>
            <a:t>Strings: str</a:t>
          </a:r>
        </a:p>
      </dgm:t>
    </dgm:pt>
    <dgm:pt modelId="{356B2D01-118F-46A9-BFB6-3C7D41901CC8}" type="sibTrans" cxnId="{A7A9414F-329D-4D4C-840A-3729C74BC784}">
      <dgm:prSet/>
      <dgm:spPr/>
      <dgm:t>
        <a:bodyPr/>
        <a:lstStyle/>
        <a:p>
          <a:endParaRPr lang="en-US"/>
        </a:p>
      </dgm:t>
    </dgm:pt>
    <dgm:pt modelId="{9C6ECF23-35EF-4DC7-90D6-BC0B546EA9A4}" type="parTrans" cxnId="{A7A9414F-329D-4D4C-840A-3729C74BC784}">
      <dgm:prSet/>
      <dgm:spPr/>
      <dgm:t>
        <a:bodyPr/>
        <a:lstStyle/>
        <a:p>
          <a:endParaRPr lang="en-US"/>
        </a:p>
      </dgm:t>
    </dgm:pt>
    <dgm:pt modelId="{06B4A66E-0696-4D2D-A3F3-9900013AE10B}">
      <dgm:prSet/>
      <dgm:spPr/>
      <dgm:t>
        <a:bodyPr/>
        <a:lstStyle/>
        <a:p>
          <a:r>
            <a:rPr lang="en-US" dirty="0"/>
            <a:t>One or more Letters, surrounded by single (‘) or double quotes (“).</a:t>
          </a:r>
        </a:p>
      </dgm:t>
    </dgm:pt>
    <dgm:pt modelId="{95D13640-B0D4-42D6-963B-5A74D2D5D158}" type="sibTrans" cxnId="{0E1689CA-CD6A-4731-8B24-6FF41DE69521}">
      <dgm:prSet/>
      <dgm:spPr/>
      <dgm:t>
        <a:bodyPr/>
        <a:lstStyle/>
        <a:p>
          <a:endParaRPr lang="en-US"/>
        </a:p>
      </dgm:t>
    </dgm:pt>
    <dgm:pt modelId="{874C07B3-3FC9-4337-B074-DB010A7BAFE4}" type="parTrans" cxnId="{0E1689CA-CD6A-4731-8B24-6FF41DE69521}">
      <dgm:prSet/>
      <dgm:spPr/>
      <dgm:t>
        <a:bodyPr/>
        <a:lstStyle/>
        <a:p>
          <a:endParaRPr lang="en-US"/>
        </a:p>
      </dgm:t>
    </dgm:pt>
    <dgm:pt modelId="{D674FF4C-57E7-4015-A226-4481C41C5B02}">
      <dgm:prSet/>
      <dgm:spPr/>
      <dgm:t>
        <a:bodyPr/>
        <a:lstStyle/>
        <a:p>
          <a:r>
            <a:rPr lang="en-US" dirty="0"/>
            <a:t>‘a’, ‘b’, ‘Hello’, “Patrick Star” NOT: “Hello’</a:t>
          </a:r>
        </a:p>
      </dgm:t>
    </dgm:pt>
    <dgm:pt modelId="{1CDF3A00-EB80-4AC7-BE34-13CD47B93AC6}" type="sibTrans" cxnId="{D6F424F5-FADB-40EB-9F64-1B584E7C4122}">
      <dgm:prSet/>
      <dgm:spPr/>
      <dgm:t>
        <a:bodyPr/>
        <a:lstStyle/>
        <a:p>
          <a:endParaRPr lang="en-US"/>
        </a:p>
      </dgm:t>
    </dgm:pt>
    <dgm:pt modelId="{ADAE5E6F-6E23-4070-A140-8794AA35A373}" type="parTrans" cxnId="{D6F424F5-FADB-40EB-9F64-1B584E7C4122}">
      <dgm:prSet/>
      <dgm:spPr/>
      <dgm:t>
        <a:bodyPr/>
        <a:lstStyle/>
        <a:p>
          <a:endParaRPr lang="en-US"/>
        </a:p>
      </dgm:t>
    </dgm:pt>
    <dgm:pt modelId="{B6F90B35-2F62-4B1A-98B4-43814617F57D}">
      <dgm:prSet/>
      <dgm:spPr/>
      <dgm:t>
        <a:bodyPr/>
        <a:lstStyle/>
        <a:p>
          <a:r>
            <a:rPr lang="en-US" dirty="0"/>
            <a:t>Floats: float</a:t>
          </a:r>
        </a:p>
      </dgm:t>
    </dgm:pt>
    <dgm:pt modelId="{73B35B12-B598-4E6C-AB16-F3BE2B92D012}" type="sibTrans" cxnId="{5DF56943-B922-4EFA-B569-7D5D5FCCC668}">
      <dgm:prSet/>
      <dgm:spPr/>
      <dgm:t>
        <a:bodyPr/>
        <a:lstStyle/>
        <a:p>
          <a:endParaRPr lang="en-US"/>
        </a:p>
      </dgm:t>
    </dgm:pt>
    <dgm:pt modelId="{2169022B-3E7D-4020-9D70-4EA6E3E6C5D7}" type="parTrans" cxnId="{5DF56943-B922-4EFA-B569-7D5D5FCCC668}">
      <dgm:prSet/>
      <dgm:spPr/>
      <dgm:t>
        <a:bodyPr/>
        <a:lstStyle/>
        <a:p>
          <a:endParaRPr lang="en-US"/>
        </a:p>
      </dgm:t>
    </dgm:pt>
    <dgm:pt modelId="{670EF961-47D1-4188-A075-38D2AFA29EE3}">
      <dgm:prSet/>
      <dgm:spPr/>
      <dgm:t>
        <a:bodyPr/>
        <a:lstStyle/>
        <a:p>
          <a:r>
            <a:rPr lang="en-US" dirty="0"/>
            <a:t>Numbers with decimals</a:t>
          </a:r>
        </a:p>
      </dgm:t>
    </dgm:pt>
    <dgm:pt modelId="{4E96B15B-14CA-44A7-80BE-79B17238B128}" type="sibTrans" cxnId="{52193E4E-A2A5-436F-B595-B15E973959B9}">
      <dgm:prSet/>
      <dgm:spPr/>
      <dgm:t>
        <a:bodyPr/>
        <a:lstStyle/>
        <a:p>
          <a:endParaRPr lang="en-US"/>
        </a:p>
      </dgm:t>
    </dgm:pt>
    <dgm:pt modelId="{C701E2EA-173A-4221-B592-AA567EF4EF41}" type="parTrans" cxnId="{52193E4E-A2A5-436F-B595-B15E973959B9}">
      <dgm:prSet/>
      <dgm:spPr/>
      <dgm:t>
        <a:bodyPr/>
        <a:lstStyle/>
        <a:p>
          <a:endParaRPr lang="en-US"/>
        </a:p>
      </dgm:t>
    </dgm:pt>
    <dgm:pt modelId="{38DA115B-150B-4C11-AA3D-9191BCC38B95}" type="pres">
      <dgm:prSet presAssocID="{7A2F79F4-40F8-420F-B247-CBA778138309}" presName="linear" presStyleCnt="0">
        <dgm:presLayoutVars>
          <dgm:animLvl val="lvl"/>
          <dgm:resizeHandles val="exact"/>
        </dgm:presLayoutVars>
      </dgm:prSet>
      <dgm:spPr/>
    </dgm:pt>
    <dgm:pt modelId="{600CB014-4CEE-48F2-880B-713076394FB5}" type="pres">
      <dgm:prSet presAssocID="{59F678D4-349B-45A3-B91E-7FAAECCD1EE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D1F07E3-F263-445B-8370-207C8FB38BDE}" type="pres">
      <dgm:prSet presAssocID="{59F678D4-349B-45A3-B91E-7FAAECCD1EEF}" presName="childText" presStyleLbl="revTx" presStyleIdx="0" presStyleCnt="3">
        <dgm:presLayoutVars>
          <dgm:bulletEnabled val="1"/>
        </dgm:presLayoutVars>
      </dgm:prSet>
      <dgm:spPr/>
    </dgm:pt>
    <dgm:pt modelId="{4F8D719A-3B41-4B4A-B3CE-5FE7BE7C4E36}" type="pres">
      <dgm:prSet presAssocID="{74BC7F2A-8A6B-42F2-80B4-952ADA4C690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8FF6CD-1148-43BE-8461-AAE4551CF649}" type="pres">
      <dgm:prSet presAssocID="{74BC7F2A-8A6B-42F2-80B4-952ADA4C690B}" presName="childText" presStyleLbl="revTx" presStyleIdx="1" presStyleCnt="3">
        <dgm:presLayoutVars>
          <dgm:bulletEnabled val="1"/>
        </dgm:presLayoutVars>
      </dgm:prSet>
      <dgm:spPr/>
    </dgm:pt>
    <dgm:pt modelId="{7CD7FE4F-14AE-4CD0-93E3-BD5FDB8E5019}" type="pres">
      <dgm:prSet presAssocID="{B6F90B35-2F62-4B1A-98B4-43814617F57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6B3ED7A-40A5-4BCF-8F47-328D525D040D}" type="pres">
      <dgm:prSet presAssocID="{B6F90B35-2F62-4B1A-98B4-43814617F57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BE3C2623-9FAE-4345-84C6-22271814A5DE}" type="presOf" srcId="{B6CCA152-21BD-4988-B235-C971922E3A74}" destId="{DD1F07E3-F263-445B-8370-207C8FB38BDE}" srcOrd="0" destOrd="1" presId="urn:microsoft.com/office/officeart/2005/8/layout/vList2"/>
    <dgm:cxn modelId="{18D28F25-98EC-4FBD-BF54-24CE9EA98C8F}" type="presOf" srcId="{74BC7F2A-8A6B-42F2-80B4-952ADA4C690B}" destId="{4F8D719A-3B41-4B4A-B3CE-5FE7BE7C4E36}" srcOrd="0" destOrd="0" presId="urn:microsoft.com/office/officeart/2005/8/layout/vList2"/>
    <dgm:cxn modelId="{47DFA42A-E9ED-4A5C-94A9-88D0628D5CA4}" srcId="{59F678D4-349B-45A3-B91E-7FAAECCD1EEF}" destId="{B6CCA152-21BD-4988-B235-C971922E3A74}" srcOrd="1" destOrd="0" parTransId="{01C26722-1933-440D-9965-218CD8F1E233}" sibTransId="{7B0E462D-EAD3-45FD-9F4F-27D624B7C3C6}"/>
    <dgm:cxn modelId="{F988F63F-36F0-44ED-BB21-A5D8D53E0073}" type="presOf" srcId="{3410E99E-9A28-4E51-B743-7215484CEDA1}" destId="{A6B3ED7A-40A5-4BCF-8F47-328D525D040D}" srcOrd="0" destOrd="1" presId="urn:microsoft.com/office/officeart/2005/8/layout/vList2"/>
    <dgm:cxn modelId="{98C8D460-018A-4FD1-BD17-9DCBE9E9FA7A}" type="presOf" srcId="{670EF961-47D1-4188-A075-38D2AFA29EE3}" destId="{A6B3ED7A-40A5-4BCF-8F47-328D525D040D}" srcOrd="0" destOrd="0" presId="urn:microsoft.com/office/officeart/2005/8/layout/vList2"/>
    <dgm:cxn modelId="{5DF56943-B922-4EFA-B569-7D5D5FCCC668}" srcId="{7A2F79F4-40F8-420F-B247-CBA778138309}" destId="{B6F90B35-2F62-4B1A-98B4-43814617F57D}" srcOrd="2" destOrd="0" parTransId="{2169022B-3E7D-4020-9D70-4EA6E3E6C5D7}" sibTransId="{73B35B12-B598-4E6C-AB16-F3BE2B92D012}"/>
    <dgm:cxn modelId="{52193E4E-A2A5-436F-B595-B15E973959B9}" srcId="{B6F90B35-2F62-4B1A-98B4-43814617F57D}" destId="{670EF961-47D1-4188-A075-38D2AFA29EE3}" srcOrd="0" destOrd="0" parTransId="{C701E2EA-173A-4221-B592-AA567EF4EF41}" sibTransId="{4E96B15B-14CA-44A7-80BE-79B17238B128}"/>
    <dgm:cxn modelId="{A7A9414F-329D-4D4C-840A-3729C74BC784}" srcId="{7A2F79F4-40F8-420F-B247-CBA778138309}" destId="{74BC7F2A-8A6B-42F2-80B4-952ADA4C690B}" srcOrd="1" destOrd="0" parTransId="{9C6ECF23-35EF-4DC7-90D6-BC0B546EA9A4}" sibTransId="{356B2D01-118F-46A9-BFB6-3C7D41901CC8}"/>
    <dgm:cxn modelId="{AC5FC36F-DF8B-4E4F-9506-A8C69905486D}" srcId="{59F678D4-349B-45A3-B91E-7FAAECCD1EEF}" destId="{AB65C89C-A7CE-4D49-AE73-95CE81CAE6E7}" srcOrd="0" destOrd="0" parTransId="{6F52C185-B0EF-4282-A761-1BA3803F2B69}" sibTransId="{154B1A9C-77CE-4153-BEC8-E7137CF4245F}"/>
    <dgm:cxn modelId="{1E783484-FE21-4EB9-853E-96771315DAC0}" type="presOf" srcId="{7A2F79F4-40F8-420F-B247-CBA778138309}" destId="{38DA115B-150B-4C11-AA3D-9191BCC38B95}" srcOrd="0" destOrd="0" presId="urn:microsoft.com/office/officeart/2005/8/layout/vList2"/>
    <dgm:cxn modelId="{CA8937AE-6FB9-432F-8700-AA01F2588DD0}" srcId="{7A2F79F4-40F8-420F-B247-CBA778138309}" destId="{59F678D4-349B-45A3-B91E-7FAAECCD1EEF}" srcOrd="0" destOrd="0" parTransId="{46FCF4F9-B135-456E-8F9F-3A4499AC304A}" sibTransId="{8EDC3A49-F965-4B6A-9C98-833BD9A643A9}"/>
    <dgm:cxn modelId="{0E1689CA-CD6A-4731-8B24-6FF41DE69521}" srcId="{74BC7F2A-8A6B-42F2-80B4-952ADA4C690B}" destId="{06B4A66E-0696-4D2D-A3F3-9900013AE10B}" srcOrd="0" destOrd="0" parTransId="{874C07B3-3FC9-4337-B074-DB010A7BAFE4}" sibTransId="{95D13640-B0D4-42D6-963B-5A74D2D5D158}"/>
    <dgm:cxn modelId="{88D555D2-CFF1-4094-B3D2-955DA40FD72E}" type="presOf" srcId="{59F678D4-349B-45A3-B91E-7FAAECCD1EEF}" destId="{600CB014-4CEE-48F2-880B-713076394FB5}" srcOrd="0" destOrd="0" presId="urn:microsoft.com/office/officeart/2005/8/layout/vList2"/>
    <dgm:cxn modelId="{575978DD-0AEC-41FF-A997-BCFDAF9A64D9}" type="presOf" srcId="{D674FF4C-57E7-4015-A226-4481C41C5B02}" destId="{A38FF6CD-1148-43BE-8461-AAE4551CF649}" srcOrd="0" destOrd="1" presId="urn:microsoft.com/office/officeart/2005/8/layout/vList2"/>
    <dgm:cxn modelId="{F3B6B6E8-9C95-4B9C-ABC2-536750401B53}" srcId="{B6F90B35-2F62-4B1A-98B4-43814617F57D}" destId="{3410E99E-9A28-4E51-B743-7215484CEDA1}" srcOrd="1" destOrd="0" parTransId="{F24A9BC3-0009-41A9-8F7B-F4EB5C898A88}" sibTransId="{BDB33086-C00D-4260-942D-E13BE544B61A}"/>
    <dgm:cxn modelId="{B2DC21F4-1AC6-43D4-BD76-12B045E1ACA5}" type="presOf" srcId="{AB65C89C-A7CE-4D49-AE73-95CE81CAE6E7}" destId="{DD1F07E3-F263-445B-8370-207C8FB38BDE}" srcOrd="0" destOrd="0" presId="urn:microsoft.com/office/officeart/2005/8/layout/vList2"/>
    <dgm:cxn modelId="{D6F424F5-FADB-40EB-9F64-1B584E7C4122}" srcId="{74BC7F2A-8A6B-42F2-80B4-952ADA4C690B}" destId="{D674FF4C-57E7-4015-A226-4481C41C5B02}" srcOrd="1" destOrd="0" parTransId="{ADAE5E6F-6E23-4070-A140-8794AA35A373}" sibTransId="{1CDF3A00-EB80-4AC7-BE34-13CD47B93AC6}"/>
    <dgm:cxn modelId="{DF196DF5-5F01-44D5-BCDB-116865001F7F}" type="presOf" srcId="{B6F90B35-2F62-4B1A-98B4-43814617F57D}" destId="{7CD7FE4F-14AE-4CD0-93E3-BD5FDB8E5019}" srcOrd="0" destOrd="0" presId="urn:microsoft.com/office/officeart/2005/8/layout/vList2"/>
    <dgm:cxn modelId="{D99B9DFA-F740-48A7-8393-EF2AC765FE6A}" type="presOf" srcId="{06B4A66E-0696-4D2D-A3F3-9900013AE10B}" destId="{A38FF6CD-1148-43BE-8461-AAE4551CF649}" srcOrd="0" destOrd="0" presId="urn:microsoft.com/office/officeart/2005/8/layout/vList2"/>
    <dgm:cxn modelId="{D24CB26E-097F-4916-AE99-40914B82EB53}" type="presParOf" srcId="{38DA115B-150B-4C11-AA3D-9191BCC38B95}" destId="{600CB014-4CEE-48F2-880B-713076394FB5}" srcOrd="0" destOrd="0" presId="urn:microsoft.com/office/officeart/2005/8/layout/vList2"/>
    <dgm:cxn modelId="{E93A20A4-FB04-49F2-BBC4-FEE1CE69369A}" type="presParOf" srcId="{38DA115B-150B-4C11-AA3D-9191BCC38B95}" destId="{DD1F07E3-F263-445B-8370-207C8FB38BDE}" srcOrd="1" destOrd="0" presId="urn:microsoft.com/office/officeart/2005/8/layout/vList2"/>
    <dgm:cxn modelId="{C47314F8-1D25-4055-AC08-73BF1FA05D68}" type="presParOf" srcId="{38DA115B-150B-4C11-AA3D-9191BCC38B95}" destId="{4F8D719A-3B41-4B4A-B3CE-5FE7BE7C4E36}" srcOrd="2" destOrd="0" presId="urn:microsoft.com/office/officeart/2005/8/layout/vList2"/>
    <dgm:cxn modelId="{7123DFBA-44A6-4AED-822F-CF94619AF7FF}" type="presParOf" srcId="{38DA115B-150B-4C11-AA3D-9191BCC38B95}" destId="{A38FF6CD-1148-43BE-8461-AAE4551CF649}" srcOrd="3" destOrd="0" presId="urn:microsoft.com/office/officeart/2005/8/layout/vList2"/>
    <dgm:cxn modelId="{D8BED182-4EE2-4547-A9F3-033A548FFF85}" type="presParOf" srcId="{38DA115B-150B-4C11-AA3D-9191BCC38B95}" destId="{7CD7FE4F-14AE-4CD0-93E3-BD5FDB8E5019}" srcOrd="4" destOrd="0" presId="urn:microsoft.com/office/officeart/2005/8/layout/vList2"/>
    <dgm:cxn modelId="{7B8AB8FF-B913-4960-AF55-656DAF68BE26}" type="presParOf" srcId="{38DA115B-150B-4C11-AA3D-9191BCC38B95}" destId="{A6B3ED7A-40A5-4BCF-8F47-328D525D040D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A2F79F4-40F8-420F-B247-CBA77813830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F678D4-349B-45A3-B91E-7FAAECCD1EEF}">
      <dgm:prSet/>
      <dgm:spPr/>
      <dgm:t>
        <a:bodyPr/>
        <a:lstStyle/>
        <a:p>
          <a:r>
            <a:rPr lang="en-US" dirty="0"/>
            <a:t>Integers: int</a:t>
          </a:r>
        </a:p>
      </dgm:t>
    </dgm:pt>
    <dgm:pt modelId="{46FCF4F9-B135-456E-8F9F-3A4499AC304A}" type="parTrans" cxnId="{CA8937AE-6FB9-432F-8700-AA01F2588DD0}">
      <dgm:prSet/>
      <dgm:spPr/>
      <dgm:t>
        <a:bodyPr/>
        <a:lstStyle/>
        <a:p>
          <a:endParaRPr lang="en-US"/>
        </a:p>
      </dgm:t>
    </dgm:pt>
    <dgm:pt modelId="{8EDC3A49-F965-4B6A-9C98-833BD9A643A9}" type="sibTrans" cxnId="{CA8937AE-6FB9-432F-8700-AA01F2588DD0}">
      <dgm:prSet/>
      <dgm:spPr/>
      <dgm:t>
        <a:bodyPr/>
        <a:lstStyle/>
        <a:p>
          <a:endParaRPr lang="en-US"/>
        </a:p>
      </dgm:t>
    </dgm:pt>
    <dgm:pt modelId="{AB65C89C-A7CE-4D49-AE73-95CE81CAE6E7}">
      <dgm:prSet/>
      <dgm:spPr/>
      <dgm:t>
        <a:bodyPr/>
        <a:lstStyle/>
        <a:p>
          <a:r>
            <a:rPr lang="en-US" dirty="0"/>
            <a:t>Numbers without decimals</a:t>
          </a:r>
        </a:p>
      </dgm:t>
    </dgm:pt>
    <dgm:pt modelId="{6F52C185-B0EF-4282-A761-1BA3803F2B69}" type="parTrans" cxnId="{AC5FC36F-DF8B-4E4F-9506-A8C69905486D}">
      <dgm:prSet/>
      <dgm:spPr/>
      <dgm:t>
        <a:bodyPr/>
        <a:lstStyle/>
        <a:p>
          <a:endParaRPr lang="en-US"/>
        </a:p>
      </dgm:t>
    </dgm:pt>
    <dgm:pt modelId="{154B1A9C-77CE-4153-BEC8-E7137CF4245F}" type="sibTrans" cxnId="{AC5FC36F-DF8B-4E4F-9506-A8C69905486D}">
      <dgm:prSet/>
      <dgm:spPr/>
      <dgm:t>
        <a:bodyPr/>
        <a:lstStyle/>
        <a:p>
          <a:endParaRPr lang="en-US"/>
        </a:p>
      </dgm:t>
    </dgm:pt>
    <dgm:pt modelId="{B6CCA152-21BD-4988-B235-C971922E3A74}">
      <dgm:prSet/>
      <dgm:spPr/>
      <dgm:t>
        <a:bodyPr/>
        <a:lstStyle/>
        <a:p>
          <a:r>
            <a:rPr lang="en-US" dirty="0"/>
            <a:t>1, 0, -1, 2048</a:t>
          </a:r>
        </a:p>
      </dgm:t>
    </dgm:pt>
    <dgm:pt modelId="{01C26722-1933-440D-9965-218CD8F1E233}" type="parTrans" cxnId="{47DFA42A-E9ED-4A5C-94A9-88D0628D5CA4}">
      <dgm:prSet/>
      <dgm:spPr/>
      <dgm:t>
        <a:bodyPr/>
        <a:lstStyle/>
        <a:p>
          <a:endParaRPr lang="en-US"/>
        </a:p>
      </dgm:t>
    </dgm:pt>
    <dgm:pt modelId="{7B0E462D-EAD3-45FD-9F4F-27D624B7C3C6}" type="sibTrans" cxnId="{47DFA42A-E9ED-4A5C-94A9-88D0628D5CA4}">
      <dgm:prSet/>
      <dgm:spPr/>
      <dgm:t>
        <a:bodyPr/>
        <a:lstStyle/>
        <a:p>
          <a:endParaRPr lang="en-US"/>
        </a:p>
      </dgm:t>
    </dgm:pt>
    <dgm:pt modelId="{3410E99E-9A28-4E51-B743-7215484CEDA1}">
      <dgm:prSet/>
      <dgm:spPr/>
      <dgm:t>
        <a:bodyPr/>
        <a:lstStyle/>
        <a:p>
          <a:r>
            <a:rPr lang="en-US" dirty="0"/>
            <a:t>3.14, 2.5, 1.0, -21.73, 0.0</a:t>
          </a:r>
        </a:p>
      </dgm:t>
    </dgm:pt>
    <dgm:pt modelId="{F24A9BC3-0009-41A9-8F7B-F4EB5C898A88}" type="parTrans" cxnId="{F3B6B6E8-9C95-4B9C-ABC2-536750401B53}">
      <dgm:prSet/>
      <dgm:spPr/>
      <dgm:t>
        <a:bodyPr/>
        <a:lstStyle/>
        <a:p>
          <a:endParaRPr lang="en-US"/>
        </a:p>
      </dgm:t>
    </dgm:pt>
    <dgm:pt modelId="{BDB33086-C00D-4260-942D-E13BE544B61A}" type="sibTrans" cxnId="{F3B6B6E8-9C95-4B9C-ABC2-536750401B53}">
      <dgm:prSet/>
      <dgm:spPr/>
      <dgm:t>
        <a:bodyPr/>
        <a:lstStyle/>
        <a:p>
          <a:endParaRPr lang="en-US"/>
        </a:p>
      </dgm:t>
    </dgm:pt>
    <dgm:pt modelId="{74BC7F2A-8A6B-42F2-80B4-952ADA4C690B}">
      <dgm:prSet/>
      <dgm:spPr/>
      <dgm:t>
        <a:bodyPr/>
        <a:lstStyle/>
        <a:p>
          <a:r>
            <a:rPr lang="en-US" dirty="0"/>
            <a:t>Strings: str</a:t>
          </a:r>
        </a:p>
      </dgm:t>
    </dgm:pt>
    <dgm:pt modelId="{356B2D01-118F-46A9-BFB6-3C7D41901CC8}" type="sibTrans" cxnId="{A7A9414F-329D-4D4C-840A-3729C74BC784}">
      <dgm:prSet/>
      <dgm:spPr/>
      <dgm:t>
        <a:bodyPr/>
        <a:lstStyle/>
        <a:p>
          <a:endParaRPr lang="en-US"/>
        </a:p>
      </dgm:t>
    </dgm:pt>
    <dgm:pt modelId="{9C6ECF23-35EF-4DC7-90D6-BC0B546EA9A4}" type="parTrans" cxnId="{A7A9414F-329D-4D4C-840A-3729C74BC784}">
      <dgm:prSet/>
      <dgm:spPr/>
      <dgm:t>
        <a:bodyPr/>
        <a:lstStyle/>
        <a:p>
          <a:endParaRPr lang="en-US"/>
        </a:p>
      </dgm:t>
    </dgm:pt>
    <dgm:pt modelId="{06B4A66E-0696-4D2D-A3F3-9900013AE10B}">
      <dgm:prSet/>
      <dgm:spPr/>
      <dgm:t>
        <a:bodyPr/>
        <a:lstStyle/>
        <a:p>
          <a:r>
            <a:rPr lang="en-US" dirty="0"/>
            <a:t>One or more Letters, surrounded by single (‘) or double quotes (“).</a:t>
          </a:r>
        </a:p>
      </dgm:t>
    </dgm:pt>
    <dgm:pt modelId="{95D13640-B0D4-42D6-963B-5A74D2D5D158}" type="sibTrans" cxnId="{0E1689CA-CD6A-4731-8B24-6FF41DE69521}">
      <dgm:prSet/>
      <dgm:spPr/>
      <dgm:t>
        <a:bodyPr/>
        <a:lstStyle/>
        <a:p>
          <a:endParaRPr lang="en-US"/>
        </a:p>
      </dgm:t>
    </dgm:pt>
    <dgm:pt modelId="{874C07B3-3FC9-4337-B074-DB010A7BAFE4}" type="parTrans" cxnId="{0E1689CA-CD6A-4731-8B24-6FF41DE69521}">
      <dgm:prSet/>
      <dgm:spPr/>
      <dgm:t>
        <a:bodyPr/>
        <a:lstStyle/>
        <a:p>
          <a:endParaRPr lang="en-US"/>
        </a:p>
      </dgm:t>
    </dgm:pt>
    <dgm:pt modelId="{D674FF4C-57E7-4015-A226-4481C41C5B02}">
      <dgm:prSet/>
      <dgm:spPr/>
      <dgm:t>
        <a:bodyPr/>
        <a:lstStyle/>
        <a:p>
          <a:r>
            <a:rPr lang="en-US" dirty="0"/>
            <a:t>‘a’, ‘b’, ‘Hello’, “Patrick Star” NOT: “Hello’</a:t>
          </a:r>
        </a:p>
      </dgm:t>
    </dgm:pt>
    <dgm:pt modelId="{1CDF3A00-EB80-4AC7-BE34-13CD47B93AC6}" type="sibTrans" cxnId="{D6F424F5-FADB-40EB-9F64-1B584E7C4122}">
      <dgm:prSet/>
      <dgm:spPr/>
      <dgm:t>
        <a:bodyPr/>
        <a:lstStyle/>
        <a:p>
          <a:endParaRPr lang="en-US"/>
        </a:p>
      </dgm:t>
    </dgm:pt>
    <dgm:pt modelId="{ADAE5E6F-6E23-4070-A140-8794AA35A373}" type="parTrans" cxnId="{D6F424F5-FADB-40EB-9F64-1B584E7C4122}">
      <dgm:prSet/>
      <dgm:spPr/>
      <dgm:t>
        <a:bodyPr/>
        <a:lstStyle/>
        <a:p>
          <a:endParaRPr lang="en-US"/>
        </a:p>
      </dgm:t>
    </dgm:pt>
    <dgm:pt modelId="{B6F90B35-2F62-4B1A-98B4-43814617F57D}">
      <dgm:prSet/>
      <dgm:spPr/>
      <dgm:t>
        <a:bodyPr/>
        <a:lstStyle/>
        <a:p>
          <a:r>
            <a:rPr lang="en-US" dirty="0"/>
            <a:t>Floats: float</a:t>
          </a:r>
        </a:p>
      </dgm:t>
    </dgm:pt>
    <dgm:pt modelId="{73B35B12-B598-4E6C-AB16-F3BE2B92D012}" type="sibTrans" cxnId="{5DF56943-B922-4EFA-B569-7D5D5FCCC668}">
      <dgm:prSet/>
      <dgm:spPr/>
      <dgm:t>
        <a:bodyPr/>
        <a:lstStyle/>
        <a:p>
          <a:endParaRPr lang="en-US"/>
        </a:p>
      </dgm:t>
    </dgm:pt>
    <dgm:pt modelId="{2169022B-3E7D-4020-9D70-4EA6E3E6C5D7}" type="parTrans" cxnId="{5DF56943-B922-4EFA-B569-7D5D5FCCC668}">
      <dgm:prSet/>
      <dgm:spPr/>
      <dgm:t>
        <a:bodyPr/>
        <a:lstStyle/>
        <a:p>
          <a:endParaRPr lang="en-US"/>
        </a:p>
      </dgm:t>
    </dgm:pt>
    <dgm:pt modelId="{670EF961-47D1-4188-A075-38D2AFA29EE3}">
      <dgm:prSet/>
      <dgm:spPr/>
      <dgm:t>
        <a:bodyPr/>
        <a:lstStyle/>
        <a:p>
          <a:r>
            <a:rPr lang="en-US" dirty="0"/>
            <a:t>Numbers with decimals</a:t>
          </a:r>
        </a:p>
      </dgm:t>
    </dgm:pt>
    <dgm:pt modelId="{4E96B15B-14CA-44A7-80BE-79B17238B128}" type="sibTrans" cxnId="{52193E4E-A2A5-436F-B595-B15E973959B9}">
      <dgm:prSet/>
      <dgm:spPr/>
      <dgm:t>
        <a:bodyPr/>
        <a:lstStyle/>
        <a:p>
          <a:endParaRPr lang="en-US"/>
        </a:p>
      </dgm:t>
    </dgm:pt>
    <dgm:pt modelId="{C701E2EA-173A-4221-B592-AA567EF4EF41}" type="parTrans" cxnId="{52193E4E-A2A5-436F-B595-B15E973959B9}">
      <dgm:prSet/>
      <dgm:spPr/>
      <dgm:t>
        <a:bodyPr/>
        <a:lstStyle/>
        <a:p>
          <a:endParaRPr lang="en-US"/>
        </a:p>
      </dgm:t>
    </dgm:pt>
    <dgm:pt modelId="{38DA115B-150B-4C11-AA3D-9191BCC38B95}" type="pres">
      <dgm:prSet presAssocID="{7A2F79F4-40F8-420F-B247-CBA778138309}" presName="linear" presStyleCnt="0">
        <dgm:presLayoutVars>
          <dgm:animLvl val="lvl"/>
          <dgm:resizeHandles val="exact"/>
        </dgm:presLayoutVars>
      </dgm:prSet>
      <dgm:spPr/>
    </dgm:pt>
    <dgm:pt modelId="{600CB014-4CEE-48F2-880B-713076394FB5}" type="pres">
      <dgm:prSet presAssocID="{59F678D4-349B-45A3-B91E-7FAAECCD1EE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D1F07E3-F263-445B-8370-207C8FB38BDE}" type="pres">
      <dgm:prSet presAssocID="{59F678D4-349B-45A3-B91E-7FAAECCD1EEF}" presName="childText" presStyleLbl="revTx" presStyleIdx="0" presStyleCnt="3">
        <dgm:presLayoutVars>
          <dgm:bulletEnabled val="1"/>
        </dgm:presLayoutVars>
      </dgm:prSet>
      <dgm:spPr/>
    </dgm:pt>
    <dgm:pt modelId="{4F8D719A-3B41-4B4A-B3CE-5FE7BE7C4E36}" type="pres">
      <dgm:prSet presAssocID="{74BC7F2A-8A6B-42F2-80B4-952ADA4C690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8FF6CD-1148-43BE-8461-AAE4551CF649}" type="pres">
      <dgm:prSet presAssocID="{74BC7F2A-8A6B-42F2-80B4-952ADA4C690B}" presName="childText" presStyleLbl="revTx" presStyleIdx="1" presStyleCnt="3">
        <dgm:presLayoutVars>
          <dgm:bulletEnabled val="1"/>
        </dgm:presLayoutVars>
      </dgm:prSet>
      <dgm:spPr/>
    </dgm:pt>
    <dgm:pt modelId="{7CD7FE4F-14AE-4CD0-93E3-BD5FDB8E5019}" type="pres">
      <dgm:prSet presAssocID="{B6F90B35-2F62-4B1A-98B4-43814617F57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6B3ED7A-40A5-4BCF-8F47-328D525D040D}" type="pres">
      <dgm:prSet presAssocID="{B6F90B35-2F62-4B1A-98B4-43814617F57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BE3C2623-9FAE-4345-84C6-22271814A5DE}" type="presOf" srcId="{B6CCA152-21BD-4988-B235-C971922E3A74}" destId="{DD1F07E3-F263-445B-8370-207C8FB38BDE}" srcOrd="0" destOrd="1" presId="urn:microsoft.com/office/officeart/2005/8/layout/vList2"/>
    <dgm:cxn modelId="{18D28F25-98EC-4FBD-BF54-24CE9EA98C8F}" type="presOf" srcId="{74BC7F2A-8A6B-42F2-80B4-952ADA4C690B}" destId="{4F8D719A-3B41-4B4A-B3CE-5FE7BE7C4E36}" srcOrd="0" destOrd="0" presId="urn:microsoft.com/office/officeart/2005/8/layout/vList2"/>
    <dgm:cxn modelId="{47DFA42A-E9ED-4A5C-94A9-88D0628D5CA4}" srcId="{59F678D4-349B-45A3-B91E-7FAAECCD1EEF}" destId="{B6CCA152-21BD-4988-B235-C971922E3A74}" srcOrd="1" destOrd="0" parTransId="{01C26722-1933-440D-9965-218CD8F1E233}" sibTransId="{7B0E462D-EAD3-45FD-9F4F-27D624B7C3C6}"/>
    <dgm:cxn modelId="{F988F63F-36F0-44ED-BB21-A5D8D53E0073}" type="presOf" srcId="{3410E99E-9A28-4E51-B743-7215484CEDA1}" destId="{A6B3ED7A-40A5-4BCF-8F47-328D525D040D}" srcOrd="0" destOrd="1" presId="urn:microsoft.com/office/officeart/2005/8/layout/vList2"/>
    <dgm:cxn modelId="{98C8D460-018A-4FD1-BD17-9DCBE9E9FA7A}" type="presOf" srcId="{670EF961-47D1-4188-A075-38D2AFA29EE3}" destId="{A6B3ED7A-40A5-4BCF-8F47-328D525D040D}" srcOrd="0" destOrd="0" presId="urn:microsoft.com/office/officeart/2005/8/layout/vList2"/>
    <dgm:cxn modelId="{5DF56943-B922-4EFA-B569-7D5D5FCCC668}" srcId="{7A2F79F4-40F8-420F-B247-CBA778138309}" destId="{B6F90B35-2F62-4B1A-98B4-43814617F57D}" srcOrd="2" destOrd="0" parTransId="{2169022B-3E7D-4020-9D70-4EA6E3E6C5D7}" sibTransId="{73B35B12-B598-4E6C-AB16-F3BE2B92D012}"/>
    <dgm:cxn modelId="{52193E4E-A2A5-436F-B595-B15E973959B9}" srcId="{B6F90B35-2F62-4B1A-98B4-43814617F57D}" destId="{670EF961-47D1-4188-A075-38D2AFA29EE3}" srcOrd="0" destOrd="0" parTransId="{C701E2EA-173A-4221-B592-AA567EF4EF41}" sibTransId="{4E96B15B-14CA-44A7-80BE-79B17238B128}"/>
    <dgm:cxn modelId="{A7A9414F-329D-4D4C-840A-3729C74BC784}" srcId="{7A2F79F4-40F8-420F-B247-CBA778138309}" destId="{74BC7F2A-8A6B-42F2-80B4-952ADA4C690B}" srcOrd="1" destOrd="0" parTransId="{9C6ECF23-35EF-4DC7-90D6-BC0B546EA9A4}" sibTransId="{356B2D01-118F-46A9-BFB6-3C7D41901CC8}"/>
    <dgm:cxn modelId="{AC5FC36F-DF8B-4E4F-9506-A8C69905486D}" srcId="{59F678D4-349B-45A3-B91E-7FAAECCD1EEF}" destId="{AB65C89C-A7CE-4D49-AE73-95CE81CAE6E7}" srcOrd="0" destOrd="0" parTransId="{6F52C185-B0EF-4282-A761-1BA3803F2B69}" sibTransId="{154B1A9C-77CE-4153-BEC8-E7137CF4245F}"/>
    <dgm:cxn modelId="{1E783484-FE21-4EB9-853E-96771315DAC0}" type="presOf" srcId="{7A2F79F4-40F8-420F-B247-CBA778138309}" destId="{38DA115B-150B-4C11-AA3D-9191BCC38B95}" srcOrd="0" destOrd="0" presId="urn:microsoft.com/office/officeart/2005/8/layout/vList2"/>
    <dgm:cxn modelId="{CA8937AE-6FB9-432F-8700-AA01F2588DD0}" srcId="{7A2F79F4-40F8-420F-B247-CBA778138309}" destId="{59F678D4-349B-45A3-B91E-7FAAECCD1EEF}" srcOrd="0" destOrd="0" parTransId="{46FCF4F9-B135-456E-8F9F-3A4499AC304A}" sibTransId="{8EDC3A49-F965-4B6A-9C98-833BD9A643A9}"/>
    <dgm:cxn modelId="{0E1689CA-CD6A-4731-8B24-6FF41DE69521}" srcId="{74BC7F2A-8A6B-42F2-80B4-952ADA4C690B}" destId="{06B4A66E-0696-4D2D-A3F3-9900013AE10B}" srcOrd="0" destOrd="0" parTransId="{874C07B3-3FC9-4337-B074-DB010A7BAFE4}" sibTransId="{95D13640-B0D4-42D6-963B-5A74D2D5D158}"/>
    <dgm:cxn modelId="{88D555D2-CFF1-4094-B3D2-955DA40FD72E}" type="presOf" srcId="{59F678D4-349B-45A3-B91E-7FAAECCD1EEF}" destId="{600CB014-4CEE-48F2-880B-713076394FB5}" srcOrd="0" destOrd="0" presId="urn:microsoft.com/office/officeart/2005/8/layout/vList2"/>
    <dgm:cxn modelId="{575978DD-0AEC-41FF-A997-BCFDAF9A64D9}" type="presOf" srcId="{D674FF4C-57E7-4015-A226-4481C41C5B02}" destId="{A38FF6CD-1148-43BE-8461-AAE4551CF649}" srcOrd="0" destOrd="1" presId="urn:microsoft.com/office/officeart/2005/8/layout/vList2"/>
    <dgm:cxn modelId="{F3B6B6E8-9C95-4B9C-ABC2-536750401B53}" srcId="{B6F90B35-2F62-4B1A-98B4-43814617F57D}" destId="{3410E99E-9A28-4E51-B743-7215484CEDA1}" srcOrd="1" destOrd="0" parTransId="{F24A9BC3-0009-41A9-8F7B-F4EB5C898A88}" sibTransId="{BDB33086-C00D-4260-942D-E13BE544B61A}"/>
    <dgm:cxn modelId="{B2DC21F4-1AC6-43D4-BD76-12B045E1ACA5}" type="presOf" srcId="{AB65C89C-A7CE-4D49-AE73-95CE81CAE6E7}" destId="{DD1F07E3-F263-445B-8370-207C8FB38BDE}" srcOrd="0" destOrd="0" presId="urn:microsoft.com/office/officeart/2005/8/layout/vList2"/>
    <dgm:cxn modelId="{D6F424F5-FADB-40EB-9F64-1B584E7C4122}" srcId="{74BC7F2A-8A6B-42F2-80B4-952ADA4C690B}" destId="{D674FF4C-57E7-4015-A226-4481C41C5B02}" srcOrd="1" destOrd="0" parTransId="{ADAE5E6F-6E23-4070-A140-8794AA35A373}" sibTransId="{1CDF3A00-EB80-4AC7-BE34-13CD47B93AC6}"/>
    <dgm:cxn modelId="{DF196DF5-5F01-44D5-BCDB-116865001F7F}" type="presOf" srcId="{B6F90B35-2F62-4B1A-98B4-43814617F57D}" destId="{7CD7FE4F-14AE-4CD0-93E3-BD5FDB8E5019}" srcOrd="0" destOrd="0" presId="urn:microsoft.com/office/officeart/2005/8/layout/vList2"/>
    <dgm:cxn modelId="{D99B9DFA-F740-48A7-8393-EF2AC765FE6A}" type="presOf" srcId="{06B4A66E-0696-4D2D-A3F3-9900013AE10B}" destId="{A38FF6CD-1148-43BE-8461-AAE4551CF649}" srcOrd="0" destOrd="0" presId="urn:microsoft.com/office/officeart/2005/8/layout/vList2"/>
    <dgm:cxn modelId="{D24CB26E-097F-4916-AE99-40914B82EB53}" type="presParOf" srcId="{38DA115B-150B-4C11-AA3D-9191BCC38B95}" destId="{600CB014-4CEE-48F2-880B-713076394FB5}" srcOrd="0" destOrd="0" presId="urn:microsoft.com/office/officeart/2005/8/layout/vList2"/>
    <dgm:cxn modelId="{E93A20A4-FB04-49F2-BBC4-FEE1CE69369A}" type="presParOf" srcId="{38DA115B-150B-4C11-AA3D-9191BCC38B95}" destId="{DD1F07E3-F263-445B-8370-207C8FB38BDE}" srcOrd="1" destOrd="0" presId="urn:microsoft.com/office/officeart/2005/8/layout/vList2"/>
    <dgm:cxn modelId="{C47314F8-1D25-4055-AC08-73BF1FA05D68}" type="presParOf" srcId="{38DA115B-150B-4C11-AA3D-9191BCC38B95}" destId="{4F8D719A-3B41-4B4A-B3CE-5FE7BE7C4E36}" srcOrd="2" destOrd="0" presId="urn:microsoft.com/office/officeart/2005/8/layout/vList2"/>
    <dgm:cxn modelId="{7123DFBA-44A6-4AED-822F-CF94619AF7FF}" type="presParOf" srcId="{38DA115B-150B-4C11-AA3D-9191BCC38B95}" destId="{A38FF6CD-1148-43BE-8461-AAE4551CF649}" srcOrd="3" destOrd="0" presId="urn:microsoft.com/office/officeart/2005/8/layout/vList2"/>
    <dgm:cxn modelId="{D8BED182-4EE2-4547-A9F3-033A548FFF85}" type="presParOf" srcId="{38DA115B-150B-4C11-AA3D-9191BCC38B95}" destId="{7CD7FE4F-14AE-4CD0-93E3-BD5FDB8E5019}" srcOrd="4" destOrd="0" presId="urn:microsoft.com/office/officeart/2005/8/layout/vList2"/>
    <dgm:cxn modelId="{7B8AB8FF-B913-4960-AF55-656DAF68BE26}" type="presParOf" srcId="{38DA115B-150B-4C11-AA3D-9191BCC38B95}" destId="{A6B3ED7A-40A5-4BCF-8F47-328D525D040D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A2F79F4-40F8-420F-B247-CBA77813830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F678D4-349B-45A3-B91E-7FAAECCD1EEF}">
      <dgm:prSet/>
      <dgm:spPr/>
      <dgm:t>
        <a:bodyPr/>
        <a:lstStyle/>
        <a:p>
          <a:r>
            <a:rPr lang="en-US" dirty="0"/>
            <a:t>Integers: int</a:t>
          </a:r>
        </a:p>
      </dgm:t>
    </dgm:pt>
    <dgm:pt modelId="{46FCF4F9-B135-456E-8F9F-3A4499AC304A}" type="parTrans" cxnId="{CA8937AE-6FB9-432F-8700-AA01F2588DD0}">
      <dgm:prSet/>
      <dgm:spPr/>
      <dgm:t>
        <a:bodyPr/>
        <a:lstStyle/>
        <a:p>
          <a:endParaRPr lang="en-US"/>
        </a:p>
      </dgm:t>
    </dgm:pt>
    <dgm:pt modelId="{8EDC3A49-F965-4B6A-9C98-833BD9A643A9}" type="sibTrans" cxnId="{CA8937AE-6FB9-432F-8700-AA01F2588DD0}">
      <dgm:prSet/>
      <dgm:spPr/>
      <dgm:t>
        <a:bodyPr/>
        <a:lstStyle/>
        <a:p>
          <a:endParaRPr lang="en-US"/>
        </a:p>
      </dgm:t>
    </dgm:pt>
    <dgm:pt modelId="{AB65C89C-A7CE-4D49-AE73-95CE81CAE6E7}">
      <dgm:prSet/>
      <dgm:spPr/>
      <dgm:t>
        <a:bodyPr/>
        <a:lstStyle/>
        <a:p>
          <a:r>
            <a:rPr lang="en-US" dirty="0"/>
            <a:t>Numbers without decimals</a:t>
          </a:r>
        </a:p>
      </dgm:t>
    </dgm:pt>
    <dgm:pt modelId="{6F52C185-B0EF-4282-A761-1BA3803F2B69}" type="parTrans" cxnId="{AC5FC36F-DF8B-4E4F-9506-A8C69905486D}">
      <dgm:prSet/>
      <dgm:spPr/>
      <dgm:t>
        <a:bodyPr/>
        <a:lstStyle/>
        <a:p>
          <a:endParaRPr lang="en-US"/>
        </a:p>
      </dgm:t>
    </dgm:pt>
    <dgm:pt modelId="{154B1A9C-77CE-4153-BEC8-E7137CF4245F}" type="sibTrans" cxnId="{AC5FC36F-DF8B-4E4F-9506-A8C69905486D}">
      <dgm:prSet/>
      <dgm:spPr/>
      <dgm:t>
        <a:bodyPr/>
        <a:lstStyle/>
        <a:p>
          <a:endParaRPr lang="en-US"/>
        </a:p>
      </dgm:t>
    </dgm:pt>
    <dgm:pt modelId="{B6CCA152-21BD-4988-B235-C971922E3A74}">
      <dgm:prSet/>
      <dgm:spPr/>
      <dgm:t>
        <a:bodyPr/>
        <a:lstStyle/>
        <a:p>
          <a:r>
            <a:rPr lang="en-US" dirty="0"/>
            <a:t>1, 0, -1, 2048</a:t>
          </a:r>
        </a:p>
      </dgm:t>
    </dgm:pt>
    <dgm:pt modelId="{01C26722-1933-440D-9965-218CD8F1E233}" type="parTrans" cxnId="{47DFA42A-E9ED-4A5C-94A9-88D0628D5CA4}">
      <dgm:prSet/>
      <dgm:spPr/>
      <dgm:t>
        <a:bodyPr/>
        <a:lstStyle/>
        <a:p>
          <a:endParaRPr lang="en-US"/>
        </a:p>
      </dgm:t>
    </dgm:pt>
    <dgm:pt modelId="{7B0E462D-EAD3-45FD-9F4F-27D624B7C3C6}" type="sibTrans" cxnId="{47DFA42A-E9ED-4A5C-94A9-88D0628D5CA4}">
      <dgm:prSet/>
      <dgm:spPr/>
      <dgm:t>
        <a:bodyPr/>
        <a:lstStyle/>
        <a:p>
          <a:endParaRPr lang="en-US"/>
        </a:p>
      </dgm:t>
    </dgm:pt>
    <dgm:pt modelId="{3410E99E-9A28-4E51-B743-7215484CEDA1}">
      <dgm:prSet/>
      <dgm:spPr/>
      <dgm:t>
        <a:bodyPr/>
        <a:lstStyle/>
        <a:p>
          <a:r>
            <a:rPr lang="en-US" dirty="0"/>
            <a:t>3.14, 2.5, 1.0, -21.73, 0.0</a:t>
          </a:r>
        </a:p>
      </dgm:t>
    </dgm:pt>
    <dgm:pt modelId="{F24A9BC3-0009-41A9-8F7B-F4EB5C898A88}" type="parTrans" cxnId="{F3B6B6E8-9C95-4B9C-ABC2-536750401B53}">
      <dgm:prSet/>
      <dgm:spPr/>
      <dgm:t>
        <a:bodyPr/>
        <a:lstStyle/>
        <a:p>
          <a:endParaRPr lang="en-US"/>
        </a:p>
      </dgm:t>
    </dgm:pt>
    <dgm:pt modelId="{BDB33086-C00D-4260-942D-E13BE544B61A}" type="sibTrans" cxnId="{F3B6B6E8-9C95-4B9C-ABC2-536750401B53}">
      <dgm:prSet/>
      <dgm:spPr/>
      <dgm:t>
        <a:bodyPr/>
        <a:lstStyle/>
        <a:p>
          <a:endParaRPr lang="en-US"/>
        </a:p>
      </dgm:t>
    </dgm:pt>
    <dgm:pt modelId="{74BC7F2A-8A6B-42F2-80B4-952ADA4C690B}">
      <dgm:prSet/>
      <dgm:spPr/>
      <dgm:t>
        <a:bodyPr/>
        <a:lstStyle/>
        <a:p>
          <a:r>
            <a:rPr lang="en-US" dirty="0"/>
            <a:t>Strings: str</a:t>
          </a:r>
        </a:p>
      </dgm:t>
    </dgm:pt>
    <dgm:pt modelId="{356B2D01-118F-46A9-BFB6-3C7D41901CC8}" type="sibTrans" cxnId="{A7A9414F-329D-4D4C-840A-3729C74BC784}">
      <dgm:prSet/>
      <dgm:spPr/>
      <dgm:t>
        <a:bodyPr/>
        <a:lstStyle/>
        <a:p>
          <a:endParaRPr lang="en-US"/>
        </a:p>
      </dgm:t>
    </dgm:pt>
    <dgm:pt modelId="{9C6ECF23-35EF-4DC7-90D6-BC0B546EA9A4}" type="parTrans" cxnId="{A7A9414F-329D-4D4C-840A-3729C74BC784}">
      <dgm:prSet/>
      <dgm:spPr/>
      <dgm:t>
        <a:bodyPr/>
        <a:lstStyle/>
        <a:p>
          <a:endParaRPr lang="en-US"/>
        </a:p>
      </dgm:t>
    </dgm:pt>
    <dgm:pt modelId="{06B4A66E-0696-4D2D-A3F3-9900013AE10B}">
      <dgm:prSet/>
      <dgm:spPr/>
      <dgm:t>
        <a:bodyPr/>
        <a:lstStyle/>
        <a:p>
          <a:r>
            <a:rPr lang="en-US" dirty="0"/>
            <a:t>One or more Letters, surrounded by single (‘) or double quotes (“).</a:t>
          </a:r>
        </a:p>
      </dgm:t>
    </dgm:pt>
    <dgm:pt modelId="{95D13640-B0D4-42D6-963B-5A74D2D5D158}" type="sibTrans" cxnId="{0E1689CA-CD6A-4731-8B24-6FF41DE69521}">
      <dgm:prSet/>
      <dgm:spPr/>
      <dgm:t>
        <a:bodyPr/>
        <a:lstStyle/>
        <a:p>
          <a:endParaRPr lang="en-US"/>
        </a:p>
      </dgm:t>
    </dgm:pt>
    <dgm:pt modelId="{874C07B3-3FC9-4337-B074-DB010A7BAFE4}" type="parTrans" cxnId="{0E1689CA-CD6A-4731-8B24-6FF41DE69521}">
      <dgm:prSet/>
      <dgm:spPr/>
      <dgm:t>
        <a:bodyPr/>
        <a:lstStyle/>
        <a:p>
          <a:endParaRPr lang="en-US"/>
        </a:p>
      </dgm:t>
    </dgm:pt>
    <dgm:pt modelId="{D674FF4C-57E7-4015-A226-4481C41C5B02}">
      <dgm:prSet/>
      <dgm:spPr/>
      <dgm:t>
        <a:bodyPr/>
        <a:lstStyle/>
        <a:p>
          <a:r>
            <a:rPr lang="en-US" dirty="0"/>
            <a:t>‘a’, ‘b’, ‘Hello’, “Patrick Star” NOT: “Hello’</a:t>
          </a:r>
        </a:p>
      </dgm:t>
    </dgm:pt>
    <dgm:pt modelId="{1CDF3A00-EB80-4AC7-BE34-13CD47B93AC6}" type="sibTrans" cxnId="{D6F424F5-FADB-40EB-9F64-1B584E7C4122}">
      <dgm:prSet/>
      <dgm:spPr/>
      <dgm:t>
        <a:bodyPr/>
        <a:lstStyle/>
        <a:p>
          <a:endParaRPr lang="en-US"/>
        </a:p>
      </dgm:t>
    </dgm:pt>
    <dgm:pt modelId="{ADAE5E6F-6E23-4070-A140-8794AA35A373}" type="parTrans" cxnId="{D6F424F5-FADB-40EB-9F64-1B584E7C4122}">
      <dgm:prSet/>
      <dgm:spPr/>
      <dgm:t>
        <a:bodyPr/>
        <a:lstStyle/>
        <a:p>
          <a:endParaRPr lang="en-US"/>
        </a:p>
      </dgm:t>
    </dgm:pt>
    <dgm:pt modelId="{B6F90B35-2F62-4B1A-98B4-43814617F57D}">
      <dgm:prSet/>
      <dgm:spPr/>
      <dgm:t>
        <a:bodyPr/>
        <a:lstStyle/>
        <a:p>
          <a:r>
            <a:rPr lang="en-US" dirty="0"/>
            <a:t>Floats: float</a:t>
          </a:r>
        </a:p>
      </dgm:t>
    </dgm:pt>
    <dgm:pt modelId="{73B35B12-B598-4E6C-AB16-F3BE2B92D012}" type="sibTrans" cxnId="{5DF56943-B922-4EFA-B569-7D5D5FCCC668}">
      <dgm:prSet/>
      <dgm:spPr/>
      <dgm:t>
        <a:bodyPr/>
        <a:lstStyle/>
        <a:p>
          <a:endParaRPr lang="en-US"/>
        </a:p>
      </dgm:t>
    </dgm:pt>
    <dgm:pt modelId="{2169022B-3E7D-4020-9D70-4EA6E3E6C5D7}" type="parTrans" cxnId="{5DF56943-B922-4EFA-B569-7D5D5FCCC668}">
      <dgm:prSet/>
      <dgm:spPr/>
      <dgm:t>
        <a:bodyPr/>
        <a:lstStyle/>
        <a:p>
          <a:endParaRPr lang="en-US"/>
        </a:p>
      </dgm:t>
    </dgm:pt>
    <dgm:pt modelId="{670EF961-47D1-4188-A075-38D2AFA29EE3}">
      <dgm:prSet/>
      <dgm:spPr/>
      <dgm:t>
        <a:bodyPr/>
        <a:lstStyle/>
        <a:p>
          <a:r>
            <a:rPr lang="en-US" dirty="0"/>
            <a:t>Numbers with decimals</a:t>
          </a:r>
        </a:p>
      </dgm:t>
    </dgm:pt>
    <dgm:pt modelId="{4E96B15B-14CA-44A7-80BE-79B17238B128}" type="sibTrans" cxnId="{52193E4E-A2A5-436F-B595-B15E973959B9}">
      <dgm:prSet/>
      <dgm:spPr/>
      <dgm:t>
        <a:bodyPr/>
        <a:lstStyle/>
        <a:p>
          <a:endParaRPr lang="en-US"/>
        </a:p>
      </dgm:t>
    </dgm:pt>
    <dgm:pt modelId="{C701E2EA-173A-4221-B592-AA567EF4EF41}" type="parTrans" cxnId="{52193E4E-A2A5-436F-B595-B15E973959B9}">
      <dgm:prSet/>
      <dgm:spPr/>
      <dgm:t>
        <a:bodyPr/>
        <a:lstStyle/>
        <a:p>
          <a:endParaRPr lang="en-US"/>
        </a:p>
      </dgm:t>
    </dgm:pt>
    <dgm:pt modelId="{38DA115B-150B-4C11-AA3D-9191BCC38B95}" type="pres">
      <dgm:prSet presAssocID="{7A2F79F4-40F8-420F-B247-CBA778138309}" presName="linear" presStyleCnt="0">
        <dgm:presLayoutVars>
          <dgm:animLvl val="lvl"/>
          <dgm:resizeHandles val="exact"/>
        </dgm:presLayoutVars>
      </dgm:prSet>
      <dgm:spPr/>
    </dgm:pt>
    <dgm:pt modelId="{600CB014-4CEE-48F2-880B-713076394FB5}" type="pres">
      <dgm:prSet presAssocID="{59F678D4-349B-45A3-B91E-7FAAECCD1EE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D1F07E3-F263-445B-8370-207C8FB38BDE}" type="pres">
      <dgm:prSet presAssocID="{59F678D4-349B-45A3-B91E-7FAAECCD1EEF}" presName="childText" presStyleLbl="revTx" presStyleIdx="0" presStyleCnt="3">
        <dgm:presLayoutVars>
          <dgm:bulletEnabled val="1"/>
        </dgm:presLayoutVars>
      </dgm:prSet>
      <dgm:spPr/>
    </dgm:pt>
    <dgm:pt modelId="{4F8D719A-3B41-4B4A-B3CE-5FE7BE7C4E36}" type="pres">
      <dgm:prSet presAssocID="{74BC7F2A-8A6B-42F2-80B4-952ADA4C690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8FF6CD-1148-43BE-8461-AAE4551CF649}" type="pres">
      <dgm:prSet presAssocID="{74BC7F2A-8A6B-42F2-80B4-952ADA4C690B}" presName="childText" presStyleLbl="revTx" presStyleIdx="1" presStyleCnt="3">
        <dgm:presLayoutVars>
          <dgm:bulletEnabled val="1"/>
        </dgm:presLayoutVars>
      </dgm:prSet>
      <dgm:spPr/>
    </dgm:pt>
    <dgm:pt modelId="{7CD7FE4F-14AE-4CD0-93E3-BD5FDB8E5019}" type="pres">
      <dgm:prSet presAssocID="{B6F90B35-2F62-4B1A-98B4-43814617F57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6B3ED7A-40A5-4BCF-8F47-328D525D040D}" type="pres">
      <dgm:prSet presAssocID="{B6F90B35-2F62-4B1A-98B4-43814617F57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BE3C2623-9FAE-4345-84C6-22271814A5DE}" type="presOf" srcId="{B6CCA152-21BD-4988-B235-C971922E3A74}" destId="{DD1F07E3-F263-445B-8370-207C8FB38BDE}" srcOrd="0" destOrd="1" presId="urn:microsoft.com/office/officeart/2005/8/layout/vList2"/>
    <dgm:cxn modelId="{18D28F25-98EC-4FBD-BF54-24CE9EA98C8F}" type="presOf" srcId="{74BC7F2A-8A6B-42F2-80B4-952ADA4C690B}" destId="{4F8D719A-3B41-4B4A-B3CE-5FE7BE7C4E36}" srcOrd="0" destOrd="0" presId="urn:microsoft.com/office/officeart/2005/8/layout/vList2"/>
    <dgm:cxn modelId="{47DFA42A-E9ED-4A5C-94A9-88D0628D5CA4}" srcId="{59F678D4-349B-45A3-B91E-7FAAECCD1EEF}" destId="{B6CCA152-21BD-4988-B235-C971922E3A74}" srcOrd="1" destOrd="0" parTransId="{01C26722-1933-440D-9965-218CD8F1E233}" sibTransId="{7B0E462D-EAD3-45FD-9F4F-27D624B7C3C6}"/>
    <dgm:cxn modelId="{F988F63F-36F0-44ED-BB21-A5D8D53E0073}" type="presOf" srcId="{3410E99E-9A28-4E51-B743-7215484CEDA1}" destId="{A6B3ED7A-40A5-4BCF-8F47-328D525D040D}" srcOrd="0" destOrd="1" presId="urn:microsoft.com/office/officeart/2005/8/layout/vList2"/>
    <dgm:cxn modelId="{98C8D460-018A-4FD1-BD17-9DCBE9E9FA7A}" type="presOf" srcId="{670EF961-47D1-4188-A075-38D2AFA29EE3}" destId="{A6B3ED7A-40A5-4BCF-8F47-328D525D040D}" srcOrd="0" destOrd="0" presId="urn:microsoft.com/office/officeart/2005/8/layout/vList2"/>
    <dgm:cxn modelId="{5DF56943-B922-4EFA-B569-7D5D5FCCC668}" srcId="{7A2F79F4-40F8-420F-B247-CBA778138309}" destId="{B6F90B35-2F62-4B1A-98B4-43814617F57D}" srcOrd="2" destOrd="0" parTransId="{2169022B-3E7D-4020-9D70-4EA6E3E6C5D7}" sibTransId="{73B35B12-B598-4E6C-AB16-F3BE2B92D012}"/>
    <dgm:cxn modelId="{52193E4E-A2A5-436F-B595-B15E973959B9}" srcId="{B6F90B35-2F62-4B1A-98B4-43814617F57D}" destId="{670EF961-47D1-4188-A075-38D2AFA29EE3}" srcOrd="0" destOrd="0" parTransId="{C701E2EA-173A-4221-B592-AA567EF4EF41}" sibTransId="{4E96B15B-14CA-44A7-80BE-79B17238B128}"/>
    <dgm:cxn modelId="{A7A9414F-329D-4D4C-840A-3729C74BC784}" srcId="{7A2F79F4-40F8-420F-B247-CBA778138309}" destId="{74BC7F2A-8A6B-42F2-80B4-952ADA4C690B}" srcOrd="1" destOrd="0" parTransId="{9C6ECF23-35EF-4DC7-90D6-BC0B546EA9A4}" sibTransId="{356B2D01-118F-46A9-BFB6-3C7D41901CC8}"/>
    <dgm:cxn modelId="{AC5FC36F-DF8B-4E4F-9506-A8C69905486D}" srcId="{59F678D4-349B-45A3-B91E-7FAAECCD1EEF}" destId="{AB65C89C-A7CE-4D49-AE73-95CE81CAE6E7}" srcOrd="0" destOrd="0" parTransId="{6F52C185-B0EF-4282-A761-1BA3803F2B69}" sibTransId="{154B1A9C-77CE-4153-BEC8-E7137CF4245F}"/>
    <dgm:cxn modelId="{1E783484-FE21-4EB9-853E-96771315DAC0}" type="presOf" srcId="{7A2F79F4-40F8-420F-B247-CBA778138309}" destId="{38DA115B-150B-4C11-AA3D-9191BCC38B95}" srcOrd="0" destOrd="0" presId="urn:microsoft.com/office/officeart/2005/8/layout/vList2"/>
    <dgm:cxn modelId="{CA8937AE-6FB9-432F-8700-AA01F2588DD0}" srcId="{7A2F79F4-40F8-420F-B247-CBA778138309}" destId="{59F678D4-349B-45A3-B91E-7FAAECCD1EEF}" srcOrd="0" destOrd="0" parTransId="{46FCF4F9-B135-456E-8F9F-3A4499AC304A}" sibTransId="{8EDC3A49-F965-4B6A-9C98-833BD9A643A9}"/>
    <dgm:cxn modelId="{0E1689CA-CD6A-4731-8B24-6FF41DE69521}" srcId="{74BC7F2A-8A6B-42F2-80B4-952ADA4C690B}" destId="{06B4A66E-0696-4D2D-A3F3-9900013AE10B}" srcOrd="0" destOrd="0" parTransId="{874C07B3-3FC9-4337-B074-DB010A7BAFE4}" sibTransId="{95D13640-B0D4-42D6-963B-5A74D2D5D158}"/>
    <dgm:cxn modelId="{88D555D2-CFF1-4094-B3D2-955DA40FD72E}" type="presOf" srcId="{59F678D4-349B-45A3-B91E-7FAAECCD1EEF}" destId="{600CB014-4CEE-48F2-880B-713076394FB5}" srcOrd="0" destOrd="0" presId="urn:microsoft.com/office/officeart/2005/8/layout/vList2"/>
    <dgm:cxn modelId="{575978DD-0AEC-41FF-A997-BCFDAF9A64D9}" type="presOf" srcId="{D674FF4C-57E7-4015-A226-4481C41C5B02}" destId="{A38FF6CD-1148-43BE-8461-AAE4551CF649}" srcOrd="0" destOrd="1" presId="urn:microsoft.com/office/officeart/2005/8/layout/vList2"/>
    <dgm:cxn modelId="{F3B6B6E8-9C95-4B9C-ABC2-536750401B53}" srcId="{B6F90B35-2F62-4B1A-98B4-43814617F57D}" destId="{3410E99E-9A28-4E51-B743-7215484CEDA1}" srcOrd="1" destOrd="0" parTransId="{F24A9BC3-0009-41A9-8F7B-F4EB5C898A88}" sibTransId="{BDB33086-C00D-4260-942D-E13BE544B61A}"/>
    <dgm:cxn modelId="{B2DC21F4-1AC6-43D4-BD76-12B045E1ACA5}" type="presOf" srcId="{AB65C89C-A7CE-4D49-AE73-95CE81CAE6E7}" destId="{DD1F07E3-F263-445B-8370-207C8FB38BDE}" srcOrd="0" destOrd="0" presId="urn:microsoft.com/office/officeart/2005/8/layout/vList2"/>
    <dgm:cxn modelId="{D6F424F5-FADB-40EB-9F64-1B584E7C4122}" srcId="{74BC7F2A-8A6B-42F2-80B4-952ADA4C690B}" destId="{D674FF4C-57E7-4015-A226-4481C41C5B02}" srcOrd="1" destOrd="0" parTransId="{ADAE5E6F-6E23-4070-A140-8794AA35A373}" sibTransId="{1CDF3A00-EB80-4AC7-BE34-13CD47B93AC6}"/>
    <dgm:cxn modelId="{DF196DF5-5F01-44D5-BCDB-116865001F7F}" type="presOf" srcId="{B6F90B35-2F62-4B1A-98B4-43814617F57D}" destId="{7CD7FE4F-14AE-4CD0-93E3-BD5FDB8E5019}" srcOrd="0" destOrd="0" presId="urn:microsoft.com/office/officeart/2005/8/layout/vList2"/>
    <dgm:cxn modelId="{D99B9DFA-F740-48A7-8393-EF2AC765FE6A}" type="presOf" srcId="{06B4A66E-0696-4D2D-A3F3-9900013AE10B}" destId="{A38FF6CD-1148-43BE-8461-AAE4551CF649}" srcOrd="0" destOrd="0" presId="urn:microsoft.com/office/officeart/2005/8/layout/vList2"/>
    <dgm:cxn modelId="{D24CB26E-097F-4916-AE99-40914B82EB53}" type="presParOf" srcId="{38DA115B-150B-4C11-AA3D-9191BCC38B95}" destId="{600CB014-4CEE-48F2-880B-713076394FB5}" srcOrd="0" destOrd="0" presId="urn:microsoft.com/office/officeart/2005/8/layout/vList2"/>
    <dgm:cxn modelId="{E93A20A4-FB04-49F2-BBC4-FEE1CE69369A}" type="presParOf" srcId="{38DA115B-150B-4C11-AA3D-9191BCC38B95}" destId="{DD1F07E3-F263-445B-8370-207C8FB38BDE}" srcOrd="1" destOrd="0" presId="urn:microsoft.com/office/officeart/2005/8/layout/vList2"/>
    <dgm:cxn modelId="{C47314F8-1D25-4055-AC08-73BF1FA05D68}" type="presParOf" srcId="{38DA115B-150B-4C11-AA3D-9191BCC38B95}" destId="{4F8D719A-3B41-4B4A-B3CE-5FE7BE7C4E36}" srcOrd="2" destOrd="0" presId="urn:microsoft.com/office/officeart/2005/8/layout/vList2"/>
    <dgm:cxn modelId="{7123DFBA-44A6-4AED-822F-CF94619AF7FF}" type="presParOf" srcId="{38DA115B-150B-4C11-AA3D-9191BCC38B95}" destId="{A38FF6CD-1148-43BE-8461-AAE4551CF649}" srcOrd="3" destOrd="0" presId="urn:microsoft.com/office/officeart/2005/8/layout/vList2"/>
    <dgm:cxn modelId="{D8BED182-4EE2-4547-A9F3-033A548FFF85}" type="presParOf" srcId="{38DA115B-150B-4C11-AA3D-9191BCC38B95}" destId="{7CD7FE4F-14AE-4CD0-93E3-BD5FDB8E5019}" srcOrd="4" destOrd="0" presId="urn:microsoft.com/office/officeart/2005/8/layout/vList2"/>
    <dgm:cxn modelId="{7B8AB8FF-B913-4960-AF55-656DAF68BE26}" type="presParOf" srcId="{38DA115B-150B-4C11-AA3D-9191BCC38B95}" destId="{A6B3ED7A-40A5-4BCF-8F47-328D525D040D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CB014-4CEE-48F2-880B-713076394FB5}">
      <dsp:nvSpPr>
        <dsp:cNvPr id="0" name=""/>
        <dsp:cNvSpPr/>
      </dsp:nvSpPr>
      <dsp:spPr>
        <a:xfrm>
          <a:off x="0" y="6812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Integers: int</a:t>
          </a:r>
        </a:p>
      </dsp:txBody>
      <dsp:txXfrm>
        <a:off x="35125" y="41937"/>
        <a:ext cx="6101949" cy="649299"/>
      </dsp:txXfrm>
    </dsp:sp>
    <dsp:sp modelId="{DD1F07E3-F263-445B-8370-207C8FB38BDE}">
      <dsp:nvSpPr>
        <dsp:cNvPr id="0" name=""/>
        <dsp:cNvSpPr/>
      </dsp:nvSpPr>
      <dsp:spPr>
        <a:xfrm>
          <a:off x="0" y="726362"/>
          <a:ext cx="6172199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Numbers without decimals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1, 0, -1, 2048</a:t>
          </a:r>
        </a:p>
      </dsp:txBody>
      <dsp:txXfrm>
        <a:off x="0" y="726362"/>
        <a:ext cx="6172199" cy="791774"/>
      </dsp:txXfrm>
    </dsp:sp>
    <dsp:sp modelId="{4F8D719A-3B41-4B4A-B3CE-5FE7BE7C4E36}">
      <dsp:nvSpPr>
        <dsp:cNvPr id="0" name=""/>
        <dsp:cNvSpPr/>
      </dsp:nvSpPr>
      <dsp:spPr>
        <a:xfrm>
          <a:off x="0" y="1518137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Strings: str</a:t>
          </a:r>
        </a:p>
      </dsp:txBody>
      <dsp:txXfrm>
        <a:off x="35125" y="1553262"/>
        <a:ext cx="6101949" cy="649299"/>
      </dsp:txXfrm>
    </dsp:sp>
    <dsp:sp modelId="{A38FF6CD-1148-43BE-8461-AAE4551CF649}">
      <dsp:nvSpPr>
        <dsp:cNvPr id="0" name=""/>
        <dsp:cNvSpPr/>
      </dsp:nvSpPr>
      <dsp:spPr>
        <a:xfrm>
          <a:off x="0" y="2237687"/>
          <a:ext cx="6172199" cy="1117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One or more Letters, surrounded by single (‘) or double quotes (“).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‘a’, ‘b’, ‘Hello’, “Patrick Star” NOT: “Hello’</a:t>
          </a:r>
        </a:p>
      </dsp:txBody>
      <dsp:txXfrm>
        <a:off x="0" y="2237687"/>
        <a:ext cx="6172199" cy="1117800"/>
      </dsp:txXfrm>
    </dsp:sp>
    <dsp:sp modelId="{7CD7FE4F-14AE-4CD0-93E3-BD5FDB8E5019}">
      <dsp:nvSpPr>
        <dsp:cNvPr id="0" name=""/>
        <dsp:cNvSpPr/>
      </dsp:nvSpPr>
      <dsp:spPr>
        <a:xfrm>
          <a:off x="0" y="3355487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Floats: float</a:t>
          </a:r>
        </a:p>
      </dsp:txBody>
      <dsp:txXfrm>
        <a:off x="35125" y="3390612"/>
        <a:ext cx="6101949" cy="649299"/>
      </dsp:txXfrm>
    </dsp:sp>
    <dsp:sp modelId="{A6B3ED7A-40A5-4BCF-8F47-328D525D040D}">
      <dsp:nvSpPr>
        <dsp:cNvPr id="0" name=""/>
        <dsp:cNvSpPr/>
      </dsp:nvSpPr>
      <dsp:spPr>
        <a:xfrm>
          <a:off x="0" y="4075037"/>
          <a:ext cx="6172199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Numbers with decimals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3.14, 2.5, 1.0, -21.73, 0.0</a:t>
          </a:r>
        </a:p>
      </dsp:txBody>
      <dsp:txXfrm>
        <a:off x="0" y="4075037"/>
        <a:ext cx="6172199" cy="7917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CB014-4CEE-48F2-880B-713076394FB5}">
      <dsp:nvSpPr>
        <dsp:cNvPr id="0" name=""/>
        <dsp:cNvSpPr/>
      </dsp:nvSpPr>
      <dsp:spPr>
        <a:xfrm>
          <a:off x="0" y="6812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Integers: int</a:t>
          </a:r>
        </a:p>
      </dsp:txBody>
      <dsp:txXfrm>
        <a:off x="35125" y="41937"/>
        <a:ext cx="6101949" cy="649299"/>
      </dsp:txXfrm>
    </dsp:sp>
    <dsp:sp modelId="{DD1F07E3-F263-445B-8370-207C8FB38BDE}">
      <dsp:nvSpPr>
        <dsp:cNvPr id="0" name=""/>
        <dsp:cNvSpPr/>
      </dsp:nvSpPr>
      <dsp:spPr>
        <a:xfrm>
          <a:off x="0" y="726362"/>
          <a:ext cx="6172199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Numbers without decimals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1, 0, -1, 2048</a:t>
          </a:r>
        </a:p>
      </dsp:txBody>
      <dsp:txXfrm>
        <a:off x="0" y="726362"/>
        <a:ext cx="6172199" cy="791774"/>
      </dsp:txXfrm>
    </dsp:sp>
    <dsp:sp modelId="{4F8D719A-3B41-4B4A-B3CE-5FE7BE7C4E36}">
      <dsp:nvSpPr>
        <dsp:cNvPr id="0" name=""/>
        <dsp:cNvSpPr/>
      </dsp:nvSpPr>
      <dsp:spPr>
        <a:xfrm>
          <a:off x="0" y="1518137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Strings: str</a:t>
          </a:r>
        </a:p>
      </dsp:txBody>
      <dsp:txXfrm>
        <a:off x="35125" y="1553262"/>
        <a:ext cx="6101949" cy="649299"/>
      </dsp:txXfrm>
    </dsp:sp>
    <dsp:sp modelId="{A38FF6CD-1148-43BE-8461-AAE4551CF649}">
      <dsp:nvSpPr>
        <dsp:cNvPr id="0" name=""/>
        <dsp:cNvSpPr/>
      </dsp:nvSpPr>
      <dsp:spPr>
        <a:xfrm>
          <a:off x="0" y="2237687"/>
          <a:ext cx="6172199" cy="1117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One or more Letters, surrounded by single (‘) or double quotes (“).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‘a’, ‘b’, ‘Hello’, “Patrick Star” NOT: “Hello’</a:t>
          </a:r>
        </a:p>
      </dsp:txBody>
      <dsp:txXfrm>
        <a:off x="0" y="2237687"/>
        <a:ext cx="6172199" cy="1117800"/>
      </dsp:txXfrm>
    </dsp:sp>
    <dsp:sp modelId="{7CD7FE4F-14AE-4CD0-93E3-BD5FDB8E5019}">
      <dsp:nvSpPr>
        <dsp:cNvPr id="0" name=""/>
        <dsp:cNvSpPr/>
      </dsp:nvSpPr>
      <dsp:spPr>
        <a:xfrm>
          <a:off x="0" y="3355487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Floats: float</a:t>
          </a:r>
        </a:p>
      </dsp:txBody>
      <dsp:txXfrm>
        <a:off x="35125" y="3390612"/>
        <a:ext cx="6101949" cy="649299"/>
      </dsp:txXfrm>
    </dsp:sp>
    <dsp:sp modelId="{A6B3ED7A-40A5-4BCF-8F47-328D525D040D}">
      <dsp:nvSpPr>
        <dsp:cNvPr id="0" name=""/>
        <dsp:cNvSpPr/>
      </dsp:nvSpPr>
      <dsp:spPr>
        <a:xfrm>
          <a:off x="0" y="4075037"/>
          <a:ext cx="6172199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Numbers with decimals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3.14, 2.5, 1.0, -21.73, 0.0</a:t>
          </a:r>
        </a:p>
      </dsp:txBody>
      <dsp:txXfrm>
        <a:off x="0" y="4075037"/>
        <a:ext cx="6172199" cy="791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CB014-4CEE-48F2-880B-713076394FB5}">
      <dsp:nvSpPr>
        <dsp:cNvPr id="0" name=""/>
        <dsp:cNvSpPr/>
      </dsp:nvSpPr>
      <dsp:spPr>
        <a:xfrm>
          <a:off x="0" y="6812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Integers: int</a:t>
          </a:r>
        </a:p>
      </dsp:txBody>
      <dsp:txXfrm>
        <a:off x="35125" y="41937"/>
        <a:ext cx="6101949" cy="649299"/>
      </dsp:txXfrm>
    </dsp:sp>
    <dsp:sp modelId="{DD1F07E3-F263-445B-8370-207C8FB38BDE}">
      <dsp:nvSpPr>
        <dsp:cNvPr id="0" name=""/>
        <dsp:cNvSpPr/>
      </dsp:nvSpPr>
      <dsp:spPr>
        <a:xfrm>
          <a:off x="0" y="726362"/>
          <a:ext cx="6172199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Numbers without decimals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1, 0, -1, 2048</a:t>
          </a:r>
        </a:p>
      </dsp:txBody>
      <dsp:txXfrm>
        <a:off x="0" y="726362"/>
        <a:ext cx="6172199" cy="791774"/>
      </dsp:txXfrm>
    </dsp:sp>
    <dsp:sp modelId="{4F8D719A-3B41-4B4A-B3CE-5FE7BE7C4E36}">
      <dsp:nvSpPr>
        <dsp:cNvPr id="0" name=""/>
        <dsp:cNvSpPr/>
      </dsp:nvSpPr>
      <dsp:spPr>
        <a:xfrm>
          <a:off x="0" y="1518137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Strings: str</a:t>
          </a:r>
        </a:p>
      </dsp:txBody>
      <dsp:txXfrm>
        <a:off x="35125" y="1553262"/>
        <a:ext cx="6101949" cy="649299"/>
      </dsp:txXfrm>
    </dsp:sp>
    <dsp:sp modelId="{A38FF6CD-1148-43BE-8461-AAE4551CF649}">
      <dsp:nvSpPr>
        <dsp:cNvPr id="0" name=""/>
        <dsp:cNvSpPr/>
      </dsp:nvSpPr>
      <dsp:spPr>
        <a:xfrm>
          <a:off x="0" y="2237687"/>
          <a:ext cx="6172199" cy="1117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One or more Letters, surrounded by single (‘) or double quotes (“).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‘a’, ‘b’, ‘Hello’, “Patrick Star” NOT: “Hello’</a:t>
          </a:r>
        </a:p>
      </dsp:txBody>
      <dsp:txXfrm>
        <a:off x="0" y="2237687"/>
        <a:ext cx="6172199" cy="1117800"/>
      </dsp:txXfrm>
    </dsp:sp>
    <dsp:sp modelId="{7CD7FE4F-14AE-4CD0-93E3-BD5FDB8E5019}">
      <dsp:nvSpPr>
        <dsp:cNvPr id="0" name=""/>
        <dsp:cNvSpPr/>
      </dsp:nvSpPr>
      <dsp:spPr>
        <a:xfrm>
          <a:off x="0" y="3355487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Floats: float</a:t>
          </a:r>
        </a:p>
      </dsp:txBody>
      <dsp:txXfrm>
        <a:off x="35125" y="3390612"/>
        <a:ext cx="6101949" cy="649299"/>
      </dsp:txXfrm>
    </dsp:sp>
    <dsp:sp modelId="{A6B3ED7A-40A5-4BCF-8F47-328D525D040D}">
      <dsp:nvSpPr>
        <dsp:cNvPr id="0" name=""/>
        <dsp:cNvSpPr/>
      </dsp:nvSpPr>
      <dsp:spPr>
        <a:xfrm>
          <a:off x="0" y="4075037"/>
          <a:ext cx="6172199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Numbers with decimals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3.14, 2.5, 1.0, -21.73, 0.0</a:t>
          </a:r>
        </a:p>
      </dsp:txBody>
      <dsp:txXfrm>
        <a:off x="0" y="4075037"/>
        <a:ext cx="6172199" cy="7917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CB014-4CEE-48F2-880B-713076394FB5}">
      <dsp:nvSpPr>
        <dsp:cNvPr id="0" name=""/>
        <dsp:cNvSpPr/>
      </dsp:nvSpPr>
      <dsp:spPr>
        <a:xfrm>
          <a:off x="0" y="6812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Integers: int</a:t>
          </a:r>
        </a:p>
      </dsp:txBody>
      <dsp:txXfrm>
        <a:off x="35125" y="41937"/>
        <a:ext cx="6101949" cy="649299"/>
      </dsp:txXfrm>
    </dsp:sp>
    <dsp:sp modelId="{DD1F07E3-F263-445B-8370-207C8FB38BDE}">
      <dsp:nvSpPr>
        <dsp:cNvPr id="0" name=""/>
        <dsp:cNvSpPr/>
      </dsp:nvSpPr>
      <dsp:spPr>
        <a:xfrm>
          <a:off x="0" y="726362"/>
          <a:ext cx="6172199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Numbers without decimals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1, 0, -1, 2048</a:t>
          </a:r>
        </a:p>
      </dsp:txBody>
      <dsp:txXfrm>
        <a:off x="0" y="726362"/>
        <a:ext cx="6172199" cy="791774"/>
      </dsp:txXfrm>
    </dsp:sp>
    <dsp:sp modelId="{4F8D719A-3B41-4B4A-B3CE-5FE7BE7C4E36}">
      <dsp:nvSpPr>
        <dsp:cNvPr id="0" name=""/>
        <dsp:cNvSpPr/>
      </dsp:nvSpPr>
      <dsp:spPr>
        <a:xfrm>
          <a:off x="0" y="1518137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Strings: str</a:t>
          </a:r>
        </a:p>
      </dsp:txBody>
      <dsp:txXfrm>
        <a:off x="35125" y="1553262"/>
        <a:ext cx="6101949" cy="649299"/>
      </dsp:txXfrm>
    </dsp:sp>
    <dsp:sp modelId="{A38FF6CD-1148-43BE-8461-AAE4551CF649}">
      <dsp:nvSpPr>
        <dsp:cNvPr id="0" name=""/>
        <dsp:cNvSpPr/>
      </dsp:nvSpPr>
      <dsp:spPr>
        <a:xfrm>
          <a:off x="0" y="2237687"/>
          <a:ext cx="6172199" cy="1117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One or more Letters, surrounded by single (‘) or double quotes (“).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‘a’, ‘b’, ‘Hello’, “Patrick Star” NOT: “Hello’</a:t>
          </a:r>
        </a:p>
      </dsp:txBody>
      <dsp:txXfrm>
        <a:off x="0" y="2237687"/>
        <a:ext cx="6172199" cy="1117800"/>
      </dsp:txXfrm>
    </dsp:sp>
    <dsp:sp modelId="{7CD7FE4F-14AE-4CD0-93E3-BD5FDB8E5019}">
      <dsp:nvSpPr>
        <dsp:cNvPr id="0" name=""/>
        <dsp:cNvSpPr/>
      </dsp:nvSpPr>
      <dsp:spPr>
        <a:xfrm>
          <a:off x="0" y="3355487"/>
          <a:ext cx="6172199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Floats: float</a:t>
          </a:r>
        </a:p>
      </dsp:txBody>
      <dsp:txXfrm>
        <a:off x="35125" y="3390612"/>
        <a:ext cx="6101949" cy="649299"/>
      </dsp:txXfrm>
    </dsp:sp>
    <dsp:sp modelId="{A6B3ED7A-40A5-4BCF-8F47-328D525D040D}">
      <dsp:nvSpPr>
        <dsp:cNvPr id="0" name=""/>
        <dsp:cNvSpPr/>
      </dsp:nvSpPr>
      <dsp:spPr>
        <a:xfrm>
          <a:off x="0" y="4075037"/>
          <a:ext cx="6172199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96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Numbers with decimals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3.14, 2.5, 1.0, -21.73, 0.0</a:t>
          </a:r>
        </a:p>
      </dsp:txBody>
      <dsp:txXfrm>
        <a:off x="0" y="4075037"/>
        <a:ext cx="6172199" cy="7917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gif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online-python.com/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First Python Steps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  <p:sp>
        <p:nvSpPr>
          <p:cNvPr id="2" name="Subtitle 1">
            <a:extLst>
              <a:ext uri="{FF2B5EF4-FFF2-40B4-BE49-F238E27FC236}">
                <a16:creationId xmlns:a16="http://schemas.microsoft.com/office/drawing/2014/main" id="{6D0E3004-9205-7C8D-D25A-AC9CC56E2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/>
          <a:p>
            <a:r>
              <a:rPr lang="en-US" dirty="0"/>
              <a:t>For Section {Section Id: 4} With {Name: Kobi Falus}</a:t>
            </a:r>
          </a:p>
        </p:txBody>
      </p:sp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r>
              <a:rPr lang="en-US" dirty="0"/>
              <a:t>Letters Vs Numbers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423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Data Types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D86F04E-2A1D-1981-532E-A4AD7E894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/>
          <a:p>
            <a:r>
              <a:rPr lang="en-US" sz="2600" dirty="0"/>
              <a:t>Computers store data in memory, but not all the data is the same type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A09E22-FE00-C4B6-913C-2D0E179615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4558507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BD31D158-94A3-FD9B-A43A-82110C1EAD63}"/>
              </a:ext>
            </a:extLst>
          </p:cNvPr>
          <p:cNvSpPr/>
          <p:nvPr/>
        </p:nvSpPr>
        <p:spPr>
          <a:xfrm>
            <a:off x="5183188" y="2457450"/>
            <a:ext cx="6284912" cy="1857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438ED0-F7EF-C5DF-F05E-D0FDBA0E6022}"/>
              </a:ext>
            </a:extLst>
          </p:cNvPr>
          <p:cNvSpPr/>
          <p:nvPr/>
        </p:nvSpPr>
        <p:spPr>
          <a:xfrm>
            <a:off x="5183188" y="4314825"/>
            <a:ext cx="6284912" cy="1857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2775E2-C59B-2806-3B33-D65F150F4500}"/>
              </a:ext>
            </a:extLst>
          </p:cNvPr>
          <p:cNvSpPr/>
          <p:nvPr/>
        </p:nvSpPr>
        <p:spPr>
          <a:xfrm>
            <a:off x="5029200" y="895739"/>
            <a:ext cx="6438900" cy="1561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44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Data Types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D86F04E-2A1D-1981-532E-A4AD7E894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/>
          <a:p>
            <a:r>
              <a:rPr lang="en-US" sz="2600" dirty="0"/>
              <a:t>Computers store data in memory, but not all the data is the same type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A09E22-FE00-C4B6-913C-2D0E179615F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83188" y="98742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BD31D158-94A3-FD9B-A43A-82110C1EAD63}"/>
              </a:ext>
            </a:extLst>
          </p:cNvPr>
          <p:cNvSpPr/>
          <p:nvPr/>
        </p:nvSpPr>
        <p:spPr>
          <a:xfrm>
            <a:off x="5183188" y="2457450"/>
            <a:ext cx="6284912" cy="1857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438ED0-F7EF-C5DF-F05E-D0FDBA0E6022}"/>
              </a:ext>
            </a:extLst>
          </p:cNvPr>
          <p:cNvSpPr/>
          <p:nvPr/>
        </p:nvSpPr>
        <p:spPr>
          <a:xfrm>
            <a:off x="5183188" y="4314825"/>
            <a:ext cx="6284912" cy="1857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26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Data Types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D86F04E-2A1D-1981-532E-A4AD7E894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1371600"/>
          </a:xfrm>
        </p:spPr>
        <p:txBody>
          <a:bodyPr>
            <a:normAutofit/>
          </a:bodyPr>
          <a:lstStyle/>
          <a:p>
            <a:r>
              <a:rPr lang="en-US" sz="2600" dirty="0"/>
              <a:t>Computers store data in memory, but not all the data is the same type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A09E22-FE00-C4B6-913C-2D0E179615F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83188" y="98742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80438ED0-F7EF-C5DF-F05E-D0FDBA0E6022}"/>
              </a:ext>
            </a:extLst>
          </p:cNvPr>
          <p:cNvSpPr/>
          <p:nvPr/>
        </p:nvSpPr>
        <p:spPr>
          <a:xfrm>
            <a:off x="5183188" y="4314825"/>
            <a:ext cx="6284912" cy="1857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CA8D586-D4B9-CDEF-B451-B3ACE87DBE30}"/>
              </a:ext>
            </a:extLst>
          </p:cNvPr>
          <p:cNvSpPr txBox="1">
            <a:spLocks/>
          </p:cNvSpPr>
          <p:nvPr/>
        </p:nvSpPr>
        <p:spPr>
          <a:xfrm>
            <a:off x="839788" y="3582955"/>
            <a:ext cx="3932237" cy="17992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Note: Strings must be surrounded by the same quote type. Can’t do single quote on one side and double on the other</a:t>
            </a:r>
          </a:p>
        </p:txBody>
      </p:sp>
    </p:spTree>
    <p:extLst>
      <p:ext uri="{BB962C8B-B14F-4D97-AF65-F5344CB8AC3E}">
        <p14:creationId xmlns:p14="http://schemas.microsoft.com/office/powerpoint/2010/main" val="2806030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Data Types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D86F04E-2A1D-1981-532E-A4AD7E894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1371600"/>
          </a:xfrm>
        </p:spPr>
        <p:txBody>
          <a:bodyPr>
            <a:normAutofit/>
          </a:bodyPr>
          <a:lstStyle/>
          <a:p>
            <a:r>
              <a:rPr lang="en-US" sz="2600" dirty="0"/>
              <a:t>Computers store data in memory, but not all the data is the same type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A09E22-FE00-C4B6-913C-2D0E179615F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83188" y="98742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C6B7F51-57D1-2024-C812-BCDBD46141F9}"/>
              </a:ext>
            </a:extLst>
          </p:cNvPr>
          <p:cNvSpPr txBox="1">
            <a:spLocks/>
          </p:cNvSpPr>
          <p:nvPr/>
        </p:nvSpPr>
        <p:spPr>
          <a:xfrm>
            <a:off x="836612" y="3424237"/>
            <a:ext cx="3932237" cy="235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Note: Some numbers can be either a Float or an Integer. Like 0 and 0.0. The way to tell the difference is that floats will always have a decimal (even if it is X.0)</a:t>
            </a:r>
          </a:p>
        </p:txBody>
      </p:sp>
    </p:spTree>
    <p:extLst>
      <p:ext uri="{BB962C8B-B14F-4D97-AF65-F5344CB8AC3E}">
        <p14:creationId xmlns:p14="http://schemas.microsoft.com/office/powerpoint/2010/main" val="35121077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0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Types in 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6132870" cy="37197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can see Data types in the IDLE shell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get the data type, surround the thing you want to get the type of with parenthesis, then put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type</a:t>
            </a:r>
            <a:r>
              <a:rPr lang="en-US" dirty="0"/>
              <a:t> in front of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0DC99B-5FF8-762A-8C70-105C756AC5F3}"/>
              </a:ext>
            </a:extLst>
          </p:cNvPr>
          <p:cNvSpPr txBox="1"/>
          <p:nvPr/>
        </p:nvSpPr>
        <p:spPr>
          <a:xfrm>
            <a:off x="6971070" y="1474839"/>
            <a:ext cx="3549445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&gt;&gt;&gt; type(1)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&lt;class '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</a:rPr>
              <a:t>int</a:t>
            </a:r>
            <a:r>
              <a:rPr lang="en-US" sz="2800" dirty="0">
                <a:latin typeface="Consolas" panose="020B0609020204030204" pitchFamily="49" charset="0"/>
              </a:rPr>
              <a:t>'&gt;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&gt;&gt;&gt; type('hello')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&lt;class '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</a:rPr>
              <a:t>str</a:t>
            </a:r>
            <a:r>
              <a:rPr lang="en-US" sz="2800" dirty="0">
                <a:latin typeface="Consolas" panose="020B0609020204030204" pitchFamily="49" charset="0"/>
              </a:rPr>
              <a:t>'&gt;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&gt;&gt;&gt; type(1.0)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&lt;class '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</a:rPr>
              <a:t>float</a:t>
            </a:r>
            <a:r>
              <a:rPr lang="en-US" sz="2800" dirty="0">
                <a:latin typeface="Consolas" panose="020B0609020204030204" pitchFamily="49" charset="0"/>
              </a:rPr>
              <a:t>'&gt;</a:t>
            </a:r>
          </a:p>
        </p:txBody>
      </p:sp>
    </p:spTree>
    <p:extLst>
      <p:ext uri="{BB962C8B-B14F-4D97-AF65-F5344CB8AC3E}">
        <p14:creationId xmlns:p14="http://schemas.microsoft.com/office/powerpoint/2010/main" val="3402418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0392" y="1333501"/>
            <a:ext cx="3684101" cy="1819275"/>
          </a:xfrm>
        </p:spPr>
        <p:txBody>
          <a:bodyPr>
            <a:normAutofit/>
          </a:bodyPr>
          <a:lstStyle/>
          <a:p>
            <a:r>
              <a:rPr lang="en-US" dirty="0"/>
              <a:t>Math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00392" y="3069172"/>
            <a:ext cx="3642307" cy="7196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“I like to move it move it”</a:t>
            </a:r>
          </a:p>
          <a:p>
            <a:r>
              <a:rPr lang="en-US" dirty="0"/>
              <a:t>- King Julien, Madagascar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60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0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an 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39457" y="3733734"/>
            <a:ext cx="2782078" cy="143075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9600" dirty="0"/>
              <a:t>A + B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C91F98A-F6EB-7795-4030-1851900A4B56}"/>
              </a:ext>
            </a:extLst>
          </p:cNvPr>
          <p:cNvSpPr txBox="1">
            <a:spLocks/>
          </p:cNvSpPr>
          <p:nvPr/>
        </p:nvSpPr>
        <p:spPr>
          <a:xfrm>
            <a:off x="838200" y="1419775"/>
            <a:ext cx="5030756" cy="30293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Operator (plural: Operations): </a:t>
            </a:r>
          </a:p>
          <a:p>
            <a:r>
              <a:rPr lang="en-US" dirty="0"/>
              <a:t>Something that acts on the surrounding values.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Examples: Addition, Subtraction, Multiplication, Division, Etc.</a:t>
            </a:r>
          </a:p>
        </p:txBody>
      </p:sp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B2A9A1C3-1A8C-998E-4BC4-1EF13F745E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193" y="144624"/>
            <a:ext cx="5246607" cy="3284376"/>
          </a:xfrm>
          <a:prstGeom prst="rect">
            <a:avLst/>
          </a:prstGeom>
        </p:spPr>
      </p:pic>
      <p:sp>
        <p:nvSpPr>
          <p:cNvPr id="20" name="Arrow: Down 19">
            <a:extLst>
              <a:ext uri="{FF2B5EF4-FFF2-40B4-BE49-F238E27FC236}">
                <a16:creationId xmlns:a16="http://schemas.microsoft.com/office/drawing/2014/main" id="{58EB9C05-C610-0F93-7F01-190E3E12A780}"/>
              </a:ext>
            </a:extLst>
          </p:cNvPr>
          <p:cNvSpPr/>
          <p:nvPr/>
        </p:nvSpPr>
        <p:spPr>
          <a:xfrm rot="10800000">
            <a:off x="8503451" y="4993107"/>
            <a:ext cx="475861" cy="578498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BFD47A-135B-177E-D7CB-B73017CB7439}"/>
              </a:ext>
            </a:extLst>
          </p:cNvPr>
          <p:cNvSpPr txBox="1"/>
          <p:nvPr/>
        </p:nvSpPr>
        <p:spPr>
          <a:xfrm>
            <a:off x="7350342" y="5571606"/>
            <a:ext cx="2782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Addition operator acts on A and B to get their sum</a:t>
            </a:r>
          </a:p>
        </p:txBody>
      </p:sp>
    </p:spTree>
    <p:extLst>
      <p:ext uri="{BB962C8B-B14F-4D97-AF65-F5344CB8AC3E}">
        <p14:creationId xmlns:p14="http://schemas.microsoft.com/office/powerpoint/2010/main" val="2073147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0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Operators in 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5022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can do math in the shell!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214F7F-9A08-6952-FDD5-337A06E11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835" y="606425"/>
            <a:ext cx="3930830" cy="4351338"/>
          </a:xfrm>
          <a:prstGeom prst="rect">
            <a:avLst/>
          </a:prstGeom>
          <a:noFill/>
        </p:spPr>
      </p:pic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F4704AE5-A850-4274-01A3-052C12E95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1340" y="4810947"/>
            <a:ext cx="3752850" cy="136442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1EF873F-38CC-F9C1-199E-EAA51E826374}"/>
              </a:ext>
            </a:extLst>
          </p:cNvPr>
          <p:cNvSpPr txBox="1">
            <a:spLocks/>
          </p:cNvSpPr>
          <p:nvPr/>
        </p:nvSpPr>
        <p:spPr>
          <a:xfrm>
            <a:off x="838200" y="2515022"/>
            <a:ext cx="5181600" cy="2483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+</a:t>
            </a:r>
            <a:r>
              <a:rPr lang="en-US" dirty="0"/>
              <a:t> is addition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*</a:t>
            </a:r>
            <a:r>
              <a:rPr lang="en-US" dirty="0"/>
              <a:t> Is multiplication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Is division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-</a:t>
            </a:r>
            <a:r>
              <a:rPr lang="en-US" dirty="0"/>
              <a:t> Is subtraction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/>
              <a:t> and </a:t>
            </a:r>
            <a:r>
              <a:rPr lang="en-US" dirty="0">
                <a:latin typeface="Consolas" panose="020B0609020204030204" pitchFamily="49" charset="0"/>
              </a:rPr>
              <a:t>)</a:t>
            </a:r>
            <a:r>
              <a:rPr lang="en-US" dirty="0"/>
              <a:t> are parenthesis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F0736F5-53E3-004C-2576-13D45FB44949}"/>
              </a:ext>
            </a:extLst>
          </p:cNvPr>
          <p:cNvSpPr txBox="1">
            <a:spLocks/>
          </p:cNvSpPr>
          <p:nvPr/>
        </p:nvSpPr>
        <p:spPr>
          <a:xfrm>
            <a:off x="838200" y="5153382"/>
            <a:ext cx="5181600" cy="928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Remember: The math done follows PEMDAS</a:t>
            </a:r>
          </a:p>
        </p:txBody>
      </p:sp>
    </p:spTree>
    <p:extLst>
      <p:ext uri="{BB962C8B-B14F-4D97-AF65-F5344CB8AC3E}">
        <p14:creationId xmlns:p14="http://schemas.microsoft.com/office/powerpoint/2010/main" val="739266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0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Changing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457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basic math operators, usually the resulting data type is the same as the input’s data types</a:t>
            </a:r>
          </a:p>
          <a:p>
            <a:pPr marL="0" indent="0">
              <a:buNone/>
            </a:pPr>
            <a:r>
              <a:rPr lang="en-US" dirty="0"/>
              <a:t>	int + int -&gt; int</a:t>
            </a:r>
          </a:p>
          <a:p>
            <a:pPr marL="0" indent="0">
              <a:buNone/>
            </a:pPr>
            <a:r>
              <a:rPr lang="en-US" dirty="0"/>
              <a:t>	int * int -&gt; int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not always. Division always yields a float. (Float = a number with a decimal point).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3609420-6D9F-EFD9-E444-3A45147CE466}"/>
              </a:ext>
            </a:extLst>
          </p:cNvPr>
          <p:cNvSpPr txBox="1">
            <a:spLocks/>
          </p:cNvSpPr>
          <p:nvPr/>
        </p:nvSpPr>
        <p:spPr>
          <a:xfrm>
            <a:off x="6439678" y="1415077"/>
            <a:ext cx="3264159" cy="367943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&gt;&gt;&gt; type(4 + 2)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&lt;class 'int'&gt;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&gt;&gt;&gt; type(4 * 2)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&lt;class 'int'&gt;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&gt;&gt;&gt; type(4 - 2)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&lt;class 'int'&gt;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&gt;&gt;&gt; type(4 / 2)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&lt;class 'float'&gt;</a:t>
            </a:r>
          </a:p>
        </p:txBody>
      </p:sp>
    </p:spTree>
    <p:extLst>
      <p:ext uri="{BB962C8B-B14F-4D97-AF65-F5344CB8AC3E}">
        <p14:creationId xmlns:p14="http://schemas.microsoft.com/office/powerpoint/2010/main" val="367027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 (Don’t forget last slide)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Announcement 1</a:t>
            </a:r>
          </a:p>
          <a:p>
            <a:pPr lvl="1"/>
            <a:r>
              <a:rPr lang="en-US" dirty="0"/>
              <a:t>Description of announcement</a:t>
            </a:r>
            <a:br>
              <a:rPr lang="en-US" dirty="0"/>
            </a:br>
            <a:endParaRPr lang="en-US" dirty="0"/>
          </a:p>
          <a:p>
            <a:r>
              <a:rPr lang="en-US" sz="2400" dirty="0"/>
              <a:t>Announcement 2</a:t>
            </a:r>
          </a:p>
          <a:p>
            <a:pPr lvl="1"/>
            <a:r>
              <a:rPr lang="en-US" dirty="0"/>
              <a:t>Description of announcement</a:t>
            </a:r>
            <a:br>
              <a:rPr lang="en-US" dirty="0"/>
            </a:br>
            <a:endParaRPr lang="en-US" dirty="0"/>
          </a:p>
          <a:p>
            <a:r>
              <a:rPr lang="en-US" sz="2400" dirty="0"/>
              <a:t>Announcement 3</a:t>
            </a:r>
          </a:p>
          <a:p>
            <a:pPr lvl="1"/>
            <a:r>
              <a:rPr lang="en-US" dirty="0"/>
              <a:t>Description of announcement</a:t>
            </a:r>
            <a:br>
              <a:rPr lang="en-US" dirty="0"/>
            </a:br>
            <a:endParaRPr lang="en-US" dirty="0"/>
          </a:p>
          <a:p>
            <a:r>
              <a:rPr lang="en-US" sz="2400" dirty="0"/>
              <a:t>Announcement 4</a:t>
            </a:r>
          </a:p>
          <a:p>
            <a:pPr lvl="1"/>
            <a:r>
              <a:rPr lang="en-US" dirty="0"/>
              <a:t>Description of announcement</a:t>
            </a:r>
          </a:p>
          <a:p>
            <a:endParaRPr lang="en-US" sz="2400" dirty="0"/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0392" y="1333501"/>
            <a:ext cx="3684101" cy="1819275"/>
          </a:xfrm>
        </p:spPr>
        <p:txBody>
          <a:bodyPr>
            <a:normAutofit/>
          </a:bodyPr>
          <a:lstStyle/>
          <a:p>
            <a:r>
              <a:rPr lang="en-US" dirty="0"/>
              <a:t>You Try!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00392" y="3069172"/>
            <a:ext cx="3642307" cy="7196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Has anyone watched </a:t>
            </a:r>
            <a:br>
              <a:rPr lang="en-US" dirty="0"/>
            </a:br>
            <a:r>
              <a:rPr lang="en-US" dirty="0"/>
              <a:t>The Office?</a:t>
            </a:r>
          </a:p>
        </p:txBody>
      </p:sp>
      <p:pic>
        <p:nvPicPr>
          <p:cNvPr id="8" name="Picture 7" descr="Text, whiteboard&#10;&#10;Description automatically generated">
            <a:extLst>
              <a:ext uri="{FF2B5EF4-FFF2-40B4-BE49-F238E27FC236}">
                <a16:creationId xmlns:a16="http://schemas.microsoft.com/office/drawing/2014/main" id="{7E88BE0D-DE04-E69C-A5B1-068144737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84" y="934046"/>
            <a:ext cx="6354933" cy="468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856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0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Playing with 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Try to calculate in 1 line: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many hours are there in 4 years?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214F7F-9A08-6952-FDD5-337A06E11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835" y="606425"/>
            <a:ext cx="3930830" cy="4351338"/>
          </a:xfrm>
          <a:prstGeom prst="rect">
            <a:avLst/>
          </a:prstGeom>
          <a:noFill/>
        </p:spPr>
      </p:pic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F4704AE5-A850-4274-01A3-052C12E95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1340" y="4810947"/>
            <a:ext cx="3752850" cy="136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612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0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Playing with 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046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Try to calculate in 1 line: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many hours are there in 4 years?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214F7F-9A08-6952-FDD5-337A06E11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835" y="606425"/>
            <a:ext cx="3930830" cy="4351338"/>
          </a:xfrm>
          <a:prstGeom prst="rect">
            <a:avLst/>
          </a:prstGeom>
          <a:noFill/>
        </p:spPr>
      </p:pic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F4704AE5-A850-4274-01A3-052C12E95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1340" y="4810947"/>
            <a:ext cx="3752850" cy="1364429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B6DA177-8B8B-2193-281B-73DE4DD28B41}"/>
              </a:ext>
            </a:extLst>
          </p:cNvPr>
          <p:cNvSpPr txBox="1">
            <a:spLocks/>
          </p:cNvSpPr>
          <p:nvPr/>
        </p:nvSpPr>
        <p:spPr>
          <a:xfrm>
            <a:off x="838200" y="4128797"/>
            <a:ext cx="3295261" cy="4991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Answer: 4 * 365 * 24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58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0392" y="1333501"/>
            <a:ext cx="3684101" cy="1819275"/>
          </a:xfrm>
        </p:spPr>
        <p:txBody>
          <a:bodyPr>
            <a:normAutofit/>
          </a:bodyPr>
          <a:lstStyle/>
          <a:p>
            <a:r>
              <a:rPr lang="en-US" dirty="0"/>
              <a:t>String</a:t>
            </a:r>
            <a:br>
              <a:rPr lang="en-US" dirty="0"/>
            </a:br>
            <a:r>
              <a:rPr lang="en-US" dirty="0"/>
              <a:t>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42186" y="3069172"/>
            <a:ext cx="3642307" cy="1819276"/>
          </a:xfrm>
        </p:spPr>
        <p:txBody>
          <a:bodyPr>
            <a:normAutofit/>
          </a:bodyPr>
          <a:lstStyle/>
          <a:p>
            <a:r>
              <a:rPr lang="en-US" dirty="0"/>
              <a:t>“I like to move it move it”</a:t>
            </a:r>
          </a:p>
          <a:p>
            <a:r>
              <a:rPr lang="en-US" dirty="0"/>
              <a:t>- King Julien, Madagascar</a:t>
            </a:r>
          </a:p>
          <a:p>
            <a:r>
              <a:rPr lang="en-US" dirty="0"/>
              <a:t>Really… the same quote twice?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01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0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Operators in 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6103374" cy="38869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can also use some operators on strings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add two strings to put them back-to-back: </a:t>
            </a:r>
            <a:r>
              <a:rPr lang="en-US" b="1" dirty="0"/>
              <a:t>Concatenation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multiply a string and an int to </a:t>
            </a:r>
            <a:r>
              <a:rPr lang="en-US" b="1" dirty="0"/>
              <a:t>Repeat</a:t>
            </a:r>
            <a:r>
              <a:rPr lang="en-US" dirty="0"/>
              <a:t> the string that number of times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8D4FA1-83DB-DEBD-D3D2-5237B8997D4D}"/>
              </a:ext>
            </a:extLst>
          </p:cNvPr>
          <p:cNvSpPr txBox="1"/>
          <p:nvPr/>
        </p:nvSpPr>
        <p:spPr>
          <a:xfrm>
            <a:off x="7098889" y="3034885"/>
            <a:ext cx="452283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&gt;&gt;&gt; 'hello' + ' Gary'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'hello Gary'</a:t>
            </a:r>
          </a:p>
          <a:p>
            <a:endParaRPr lang="en-US" sz="2800" dirty="0">
              <a:latin typeface="Consolas" panose="020B0609020204030204" pitchFamily="49" charset="0"/>
            </a:endParaRPr>
          </a:p>
          <a:p>
            <a:endParaRPr lang="en-US" sz="2800" dirty="0">
              <a:latin typeface="Consolas" panose="020B0609020204030204" pitchFamily="49" charset="0"/>
            </a:endParaRPr>
          </a:p>
          <a:p>
            <a:r>
              <a:rPr lang="en-US" sz="2800" dirty="0">
                <a:latin typeface="Consolas" panose="020B0609020204030204" pitchFamily="49" charset="0"/>
              </a:rPr>
              <a:t>&gt;&gt;&gt; 'Meow' * 4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'</a:t>
            </a:r>
            <a:r>
              <a:rPr lang="en-US" sz="2800" dirty="0" err="1">
                <a:latin typeface="Consolas" panose="020B0609020204030204" pitchFamily="49" charset="0"/>
              </a:rPr>
              <a:t>MeowMeowMeowMeow</a:t>
            </a:r>
            <a:r>
              <a:rPr lang="en-US" sz="2800" dirty="0">
                <a:latin typeface="Consolas" panose="020B0609020204030204" pitchFamily="49" charset="0"/>
              </a:rPr>
              <a:t>'</a:t>
            </a:r>
          </a:p>
        </p:txBody>
      </p:sp>
      <p:pic>
        <p:nvPicPr>
          <p:cNvPr id="6" name="Picture 5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36FD517A-05DF-20D5-F031-547C13B45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297" y="317500"/>
            <a:ext cx="2881007" cy="231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9122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0392" y="1333501"/>
            <a:ext cx="3684101" cy="1819275"/>
          </a:xfrm>
        </p:spPr>
        <p:txBody>
          <a:bodyPr>
            <a:normAutofit/>
          </a:bodyPr>
          <a:lstStyle/>
          <a:p>
            <a:r>
              <a:rPr lang="en-US" dirty="0"/>
              <a:t>Casting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00392" y="3069172"/>
            <a:ext cx="3642307" cy="7196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“I like to move it move it”</a:t>
            </a:r>
          </a:p>
          <a:p>
            <a:r>
              <a:rPr lang="en-US" dirty="0"/>
              <a:t>- King Julien, Madagascar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5403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Converting between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8895735" cy="18221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Some operations don’t work, like:</a:t>
            </a:r>
          </a:p>
          <a:p>
            <a:pPr marL="0" indent="0">
              <a:buNone/>
            </a:pPr>
            <a:r>
              <a:rPr lang="en-US" sz="3200" dirty="0"/>
              <a:t>	int + str or str * str</a:t>
            </a:r>
          </a:p>
          <a:p>
            <a:pPr marL="0" indent="0">
              <a:buNone/>
            </a:pPr>
            <a:r>
              <a:rPr lang="en-US" sz="3200" dirty="0"/>
              <a:t>They produce Errors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A178FA-9FE4-6332-7438-1C30840B0D1A}"/>
              </a:ext>
            </a:extLst>
          </p:cNvPr>
          <p:cNvSpPr txBox="1"/>
          <p:nvPr/>
        </p:nvSpPr>
        <p:spPr>
          <a:xfrm>
            <a:off x="2342534" y="3647768"/>
            <a:ext cx="7656263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&gt;&gt;&gt; 'Gr' + 8</a:t>
            </a:r>
          </a:p>
          <a:p>
            <a:r>
              <a:rPr lang="en-US" dirty="0">
                <a:latin typeface="Consolas" panose="020B0609020204030204" pitchFamily="49" charset="0"/>
              </a:rPr>
              <a:t>Traceback (most recent call last):</a:t>
            </a:r>
          </a:p>
          <a:p>
            <a:r>
              <a:rPr lang="en-US" dirty="0">
                <a:latin typeface="Consolas" panose="020B0609020204030204" pitchFamily="49" charset="0"/>
              </a:rPr>
              <a:t>  File "&lt;stdin&gt;", line 1, in &lt;module&gt;</a:t>
            </a:r>
          </a:p>
          <a:p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TypeError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: can only concatenate str (not "int") to str</a:t>
            </a:r>
          </a:p>
          <a:p>
            <a:r>
              <a:rPr lang="en-US" dirty="0">
                <a:latin typeface="Consolas" panose="020B0609020204030204" pitchFamily="49" charset="0"/>
              </a:rPr>
              <a:t>&gt;&gt;&gt; 'Banana' * '2'</a:t>
            </a:r>
          </a:p>
          <a:p>
            <a:r>
              <a:rPr lang="en-US" dirty="0">
                <a:latin typeface="Consolas" panose="020B0609020204030204" pitchFamily="49" charset="0"/>
              </a:rPr>
              <a:t>Traceback (most recent call last):</a:t>
            </a:r>
          </a:p>
          <a:p>
            <a:r>
              <a:rPr lang="en-US" dirty="0">
                <a:latin typeface="Consolas" panose="020B0609020204030204" pitchFamily="49" charset="0"/>
              </a:rPr>
              <a:t>  File "&lt;stdin&gt;", line 1, in &lt;module&gt;</a:t>
            </a:r>
          </a:p>
          <a:p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TypeError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: can't multiply sequence by non-int of type 'str'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569D8-7300-2DEA-DC28-7E8312BA2AEE}"/>
              </a:ext>
            </a:extLst>
          </p:cNvPr>
          <p:cNvSpPr txBox="1"/>
          <p:nvPr/>
        </p:nvSpPr>
        <p:spPr>
          <a:xfrm>
            <a:off x="7226709" y="1934831"/>
            <a:ext cx="39525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Error</a:t>
            </a:r>
            <a:r>
              <a:rPr lang="en-US" sz="2000" dirty="0"/>
              <a:t>: The computer’s way of telling you it doesn’t understand the code, or the code doesn’t work.</a:t>
            </a:r>
          </a:p>
        </p:txBody>
      </p:sp>
    </p:spTree>
    <p:extLst>
      <p:ext uri="{BB962C8B-B14F-4D97-AF65-F5344CB8AC3E}">
        <p14:creationId xmlns:p14="http://schemas.microsoft.com/office/powerpoint/2010/main" val="17515175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Converting between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b="1" dirty="0"/>
              <a:t>Casting</a:t>
            </a:r>
            <a:r>
              <a:rPr lang="en-US" sz="3200" dirty="0"/>
              <a:t>: The process of converting from one data type to another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How to Cast:</a:t>
            </a:r>
          </a:p>
          <a:p>
            <a:pPr marL="0" indent="0">
              <a:buNone/>
            </a:pPr>
            <a:r>
              <a:rPr lang="en-US" sz="3200" dirty="0"/>
              <a:t>	Surround what you want to cast with parenthesis, then on the left put the type you are converting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E1E15-E80A-0B3C-E720-1AA0B919F38A}"/>
              </a:ext>
            </a:extLst>
          </p:cNvPr>
          <p:cNvSpPr txBox="1"/>
          <p:nvPr/>
        </p:nvSpPr>
        <p:spPr>
          <a:xfrm>
            <a:off x="7216878" y="1690688"/>
            <a:ext cx="373371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&gt;&gt;&gt; type('8')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&lt;class 'str'&gt;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&gt;&gt;&gt; type(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</a:rPr>
              <a:t>int(</a:t>
            </a:r>
            <a:r>
              <a:rPr lang="en-US" sz="2800" dirty="0">
                <a:latin typeface="Consolas" panose="020B0609020204030204" pitchFamily="49" charset="0"/>
              </a:rPr>
              <a:t>'8'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&lt;class 'int’&gt;</a:t>
            </a:r>
          </a:p>
          <a:p>
            <a:endParaRPr lang="en-US" sz="2800" dirty="0">
              <a:latin typeface="Consolas" panose="020B0609020204030204" pitchFamily="49" charset="0"/>
            </a:endParaRPr>
          </a:p>
          <a:p>
            <a:r>
              <a:rPr lang="en-US" sz="2800" dirty="0">
                <a:latin typeface="Consolas" panose="020B0609020204030204" pitchFamily="49" charset="0"/>
              </a:rPr>
              <a:t>&gt;&gt;&gt; type(2)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&lt;class 'int'&gt;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&gt;&gt;&gt; type(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</a:rPr>
              <a:t>str(</a:t>
            </a:r>
            <a:r>
              <a:rPr lang="en-US" sz="2800" dirty="0"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&lt;class 'str'&gt;</a:t>
            </a:r>
          </a:p>
        </p:txBody>
      </p:sp>
    </p:spTree>
    <p:extLst>
      <p:ext uri="{BB962C8B-B14F-4D97-AF65-F5344CB8AC3E}">
        <p14:creationId xmlns:p14="http://schemas.microsoft.com/office/powerpoint/2010/main" val="442563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Converting between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887066" cy="2392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Fixing the Errors:</a:t>
            </a:r>
          </a:p>
          <a:p>
            <a:pPr marL="0" indent="0">
              <a:buNone/>
            </a:pPr>
            <a:r>
              <a:rPr lang="en-US" sz="3200" dirty="0"/>
              <a:t>	</a:t>
            </a:r>
          </a:p>
          <a:p>
            <a:pPr marL="0" indent="0">
              <a:buNone/>
            </a:pPr>
            <a:r>
              <a:rPr lang="en-US" sz="3200" dirty="0"/>
              <a:t>‘Gr’ + 8 		‘Gr’ + str(8)</a:t>
            </a:r>
          </a:p>
          <a:p>
            <a:pPr marL="0" indent="0">
              <a:buNone/>
            </a:pPr>
            <a:r>
              <a:rPr lang="en-US" sz="3200" dirty="0"/>
              <a:t>‘Banana’ * ‘2’ 	‘Banana’ * int(‘2’)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A178FA-9FE4-6332-7438-1C30840B0D1A}"/>
              </a:ext>
            </a:extLst>
          </p:cNvPr>
          <p:cNvSpPr txBox="1"/>
          <p:nvPr/>
        </p:nvSpPr>
        <p:spPr>
          <a:xfrm>
            <a:off x="7059521" y="1867444"/>
            <a:ext cx="4719562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sv-SE" sz="2800" dirty="0">
                <a:latin typeface="Consolas" panose="020B0609020204030204" pitchFamily="49" charset="0"/>
              </a:rPr>
              <a:t>&gt;&gt;&gt; 'Gr' + </a:t>
            </a:r>
            <a:r>
              <a:rPr lang="sv-SE" sz="2800" dirty="0">
                <a:solidFill>
                  <a:srgbClr val="FF0000"/>
                </a:solidFill>
                <a:latin typeface="Consolas" panose="020B0609020204030204" pitchFamily="49" charset="0"/>
              </a:rPr>
              <a:t>str(</a:t>
            </a:r>
            <a:r>
              <a:rPr lang="sv-SE" sz="2800" dirty="0">
                <a:latin typeface="Consolas" panose="020B0609020204030204" pitchFamily="49" charset="0"/>
              </a:rPr>
              <a:t>8</a:t>
            </a:r>
            <a:r>
              <a:rPr lang="sv-SE" sz="2800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sv-SE" sz="2800" dirty="0">
                <a:latin typeface="Consolas" panose="020B0609020204030204" pitchFamily="49" charset="0"/>
              </a:rPr>
              <a:t>  </a:t>
            </a:r>
          </a:p>
          <a:p>
            <a:r>
              <a:rPr lang="sv-SE" sz="2800" dirty="0">
                <a:latin typeface="Consolas" panose="020B0609020204030204" pitchFamily="49" charset="0"/>
              </a:rPr>
              <a:t>'Gr8'</a:t>
            </a:r>
          </a:p>
          <a:p>
            <a:r>
              <a:rPr lang="sv-SE" sz="2800" dirty="0">
                <a:latin typeface="Consolas" panose="020B0609020204030204" pitchFamily="49" charset="0"/>
              </a:rPr>
              <a:t>&gt;&gt;&gt; 'Banana' * </a:t>
            </a:r>
            <a:r>
              <a:rPr lang="sv-SE" sz="2800" dirty="0">
                <a:solidFill>
                  <a:srgbClr val="FF0000"/>
                </a:solidFill>
                <a:latin typeface="Consolas" panose="020B0609020204030204" pitchFamily="49" charset="0"/>
              </a:rPr>
              <a:t>int(</a:t>
            </a:r>
            <a:r>
              <a:rPr lang="sv-SE" sz="2800" dirty="0">
                <a:latin typeface="Consolas" panose="020B0609020204030204" pitchFamily="49" charset="0"/>
              </a:rPr>
              <a:t>'2'</a:t>
            </a:r>
            <a:r>
              <a:rPr lang="sv-SE" sz="2800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sv-SE" sz="2800" dirty="0">
                <a:latin typeface="Consolas" panose="020B0609020204030204" pitchFamily="49" charset="0"/>
              </a:rPr>
              <a:t>'BananaBanana'</a:t>
            </a:r>
            <a:endParaRPr lang="en-US" sz="28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569D8-7300-2DEA-DC28-7E8312BA2AEE}"/>
              </a:ext>
            </a:extLst>
          </p:cNvPr>
          <p:cNvSpPr txBox="1"/>
          <p:nvPr/>
        </p:nvSpPr>
        <p:spPr>
          <a:xfrm>
            <a:off x="838200" y="4522839"/>
            <a:ext cx="39525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Error</a:t>
            </a:r>
            <a:r>
              <a:rPr lang="en-US" sz="2000" dirty="0"/>
              <a:t>: The computer’s way of telling you it doesn’t understand the code, or the code doesn’t work.</a:t>
            </a:r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3AC0DC5-917E-6B1F-1F29-F15CFBDC3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851" y="4033552"/>
            <a:ext cx="1866900" cy="24003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F542FDD-112E-EB89-BF15-80CC67421C76}"/>
              </a:ext>
            </a:extLst>
          </p:cNvPr>
          <p:cNvSpPr/>
          <p:nvPr/>
        </p:nvSpPr>
        <p:spPr>
          <a:xfrm>
            <a:off x="9885353" y="4109884"/>
            <a:ext cx="346095" cy="176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274293-10F2-AD94-3CF0-C685C9A90593}"/>
              </a:ext>
            </a:extLst>
          </p:cNvPr>
          <p:cNvSpPr txBox="1"/>
          <p:nvPr/>
        </p:nvSpPr>
        <p:spPr>
          <a:xfrm>
            <a:off x="9762450" y="3893440"/>
            <a:ext cx="245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6149536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0392" y="1333501"/>
            <a:ext cx="3684101" cy="1819275"/>
          </a:xfrm>
        </p:spPr>
        <p:txBody>
          <a:bodyPr>
            <a:normAutofit/>
          </a:bodyPr>
          <a:lstStyle/>
          <a:p>
            <a:r>
              <a:rPr lang="en-US" dirty="0"/>
              <a:t>More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00392" y="3069171"/>
            <a:ext cx="3772176" cy="2525383"/>
          </a:xfrm>
        </p:spPr>
        <p:txBody>
          <a:bodyPr>
            <a:normAutofit/>
          </a:bodyPr>
          <a:lstStyle/>
          <a:p>
            <a:r>
              <a:rPr lang="en-US" dirty="0"/>
              <a:t>“I like to move it move it”</a:t>
            </a:r>
          </a:p>
          <a:p>
            <a:r>
              <a:rPr lang="en-US" dirty="0"/>
              <a:t>- King Julien, Madagascar</a:t>
            </a:r>
          </a:p>
          <a:p>
            <a:r>
              <a:rPr lang="en-US" dirty="0"/>
              <a:t>Really… the same quote twice?</a:t>
            </a:r>
          </a:p>
          <a:p>
            <a:r>
              <a:rPr lang="en-US" dirty="0"/>
              <a:t>This doesn’t even have to do with the topic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057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150374"/>
            <a:ext cx="5616677" cy="5026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IDLE Shell</a:t>
            </a:r>
          </a:p>
          <a:p>
            <a:pPr marL="457200" lvl="1" indent="0">
              <a:buNone/>
            </a:pPr>
            <a:r>
              <a:rPr lang="en-US" dirty="0"/>
              <a:t>Running Python one line at a time</a:t>
            </a:r>
          </a:p>
          <a:p>
            <a:pPr marL="0" indent="0">
              <a:buNone/>
            </a:pPr>
            <a:r>
              <a:rPr lang="en-US" sz="2400" dirty="0"/>
              <a:t>Data Types</a:t>
            </a:r>
          </a:p>
          <a:p>
            <a:pPr marL="457200" lvl="1" indent="0">
              <a:buNone/>
            </a:pPr>
            <a:r>
              <a:rPr lang="en-US" dirty="0"/>
              <a:t>Integers, Strings, and Floats</a:t>
            </a:r>
          </a:p>
          <a:p>
            <a:pPr marL="0" indent="0">
              <a:buNone/>
            </a:pPr>
            <a:r>
              <a:rPr lang="en-US" sz="2400" dirty="0"/>
              <a:t>Operations</a:t>
            </a:r>
          </a:p>
          <a:p>
            <a:pPr marL="457200" lvl="1" indent="0">
              <a:buNone/>
            </a:pPr>
            <a:r>
              <a:rPr lang="en-US" dirty="0"/>
              <a:t>Operators and How they interact with data types</a:t>
            </a:r>
          </a:p>
          <a:p>
            <a:pPr marL="0" indent="0">
              <a:buNone/>
            </a:pPr>
            <a:r>
              <a:rPr lang="en-US" sz="2400" dirty="0"/>
              <a:t>Casting</a:t>
            </a:r>
          </a:p>
          <a:p>
            <a:pPr lvl="1"/>
            <a:r>
              <a:rPr lang="en-US" dirty="0"/>
              <a:t>Converting between data types</a:t>
            </a:r>
          </a:p>
          <a:p>
            <a:pPr marL="0" indent="0">
              <a:buNone/>
            </a:pPr>
            <a:r>
              <a:rPr lang="en-US" sz="2400" dirty="0"/>
              <a:t>Math Module</a:t>
            </a:r>
          </a:p>
          <a:p>
            <a:pPr lvl="1"/>
            <a:r>
              <a:rPr lang="en-US" dirty="0"/>
              <a:t>Importing and using the math module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Some more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** is Exponential</a:t>
            </a:r>
          </a:p>
          <a:p>
            <a:pPr marL="0" indent="0">
              <a:buNone/>
            </a:pPr>
            <a:r>
              <a:rPr lang="en-US" sz="3200" dirty="0"/>
              <a:t>// is Integer division (converts output to integer)</a:t>
            </a:r>
          </a:p>
          <a:p>
            <a:pPr marL="0" indent="0">
              <a:buNone/>
            </a:pPr>
            <a:r>
              <a:rPr lang="en-US" sz="3200" dirty="0"/>
              <a:t>% is Modulo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r>
              <a:rPr lang="en-US" sz="3200" b="1" dirty="0"/>
              <a:t>Modulo: </a:t>
            </a:r>
            <a:r>
              <a:rPr lang="en-US" sz="3200" dirty="0"/>
              <a:t>The remainder when one number is divided by another: 5 % 3 =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6E0ADC-8B68-21F1-B4D7-BCB9F7FEB7EE}"/>
              </a:ext>
            </a:extLst>
          </p:cNvPr>
          <p:cNvSpPr txBox="1"/>
          <p:nvPr/>
        </p:nvSpPr>
        <p:spPr>
          <a:xfrm>
            <a:off x="6949016" y="618972"/>
            <a:ext cx="2353529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&gt;&gt;&gt; 20 ** 3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8000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&gt;&gt;&gt; 20 // 3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6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&gt;&gt;&gt; 20 % 3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2</a:t>
            </a:r>
          </a:p>
        </p:txBody>
      </p:sp>
      <p:pic>
        <p:nvPicPr>
          <p:cNvPr id="7" name="Picture 6" descr="Shape, square&#10;&#10;Description automatically generated">
            <a:extLst>
              <a:ext uri="{FF2B5EF4-FFF2-40B4-BE49-F238E27FC236}">
                <a16:creationId xmlns:a16="http://schemas.microsoft.com/office/drawing/2014/main" id="{331CC449-A7C8-7B89-6C0D-44B07253E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7044" y="3555264"/>
            <a:ext cx="3077497" cy="293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567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The Math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43844"/>
            <a:ext cx="633934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You can do even more math stuff with the math </a:t>
            </a:r>
            <a:r>
              <a:rPr lang="en-US" sz="3200" b="1" dirty="0"/>
              <a:t>Module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First type on one line </a:t>
            </a:r>
            <a:r>
              <a:rPr lang="en-US" sz="3200" dirty="0">
                <a:latin typeface="Consolas" panose="020B0609020204030204" pitchFamily="49" charset="0"/>
              </a:rPr>
              <a:t>import math</a:t>
            </a:r>
          </a:p>
          <a:p>
            <a:pPr marL="0" indent="0">
              <a:buNone/>
            </a:pPr>
            <a:r>
              <a:rPr lang="en-US" sz="3200" dirty="0"/>
              <a:t>Then you can use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err="1"/>
              <a:t>math.sqrt</a:t>
            </a:r>
            <a:r>
              <a:rPr lang="en-US" sz="3200" dirty="0"/>
              <a:t>(number)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err="1"/>
              <a:t>math.pi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	and more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E93A75-1945-145C-D802-B7B163E35653}"/>
              </a:ext>
            </a:extLst>
          </p:cNvPr>
          <p:cNvSpPr txBox="1"/>
          <p:nvPr/>
        </p:nvSpPr>
        <p:spPr>
          <a:xfrm>
            <a:off x="5820697" y="3429000"/>
            <a:ext cx="5404043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</a:rPr>
              <a:t>&gt;&gt;&gt; </a:t>
            </a:r>
            <a:r>
              <a:rPr lang="en-US" sz="2000" dirty="0" err="1">
                <a:latin typeface="Consolas" panose="020B0609020204030204" pitchFamily="49" charset="0"/>
              </a:rPr>
              <a:t>math.pi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Traceback (most recent call last):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File "&lt;stdin&gt;", line 1, in &lt;module&gt;</a:t>
            </a:r>
          </a:p>
          <a:p>
            <a:r>
              <a:rPr lang="en-US" sz="2000" dirty="0" err="1">
                <a:latin typeface="Consolas" panose="020B0609020204030204" pitchFamily="49" charset="0"/>
              </a:rPr>
              <a:t>NameError</a:t>
            </a:r>
            <a:r>
              <a:rPr lang="en-US" sz="2000" dirty="0">
                <a:latin typeface="Consolas" panose="020B0609020204030204" pitchFamily="49" charset="0"/>
              </a:rPr>
              <a:t>: name 'math' is not defined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&gt;&gt;&gt; import math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&gt;&gt;&gt; </a:t>
            </a:r>
            <a:r>
              <a:rPr lang="en-US" sz="2000" dirty="0" err="1">
                <a:latin typeface="Consolas" panose="020B0609020204030204" pitchFamily="49" charset="0"/>
              </a:rPr>
              <a:t>math.pi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3.141592653589793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&gt;&gt;&gt; </a:t>
            </a:r>
            <a:r>
              <a:rPr lang="en-US" sz="2000" dirty="0" err="1">
                <a:latin typeface="Consolas" panose="020B0609020204030204" pitchFamily="49" charset="0"/>
              </a:rPr>
              <a:t>math.sqrt</a:t>
            </a:r>
            <a:r>
              <a:rPr lang="en-US" sz="2000" dirty="0">
                <a:latin typeface="Consolas" panose="020B0609020204030204" pitchFamily="49" charset="0"/>
              </a:rPr>
              <a:t>(2)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1.4142135623730951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E80626-A9F1-D11E-E668-8525C4152753}"/>
              </a:ext>
            </a:extLst>
          </p:cNvPr>
          <p:cNvSpPr txBox="1"/>
          <p:nvPr/>
        </p:nvSpPr>
        <p:spPr>
          <a:xfrm>
            <a:off x="7462683" y="1343844"/>
            <a:ext cx="35592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Module</a:t>
            </a:r>
            <a:r>
              <a:rPr lang="en-US" sz="2800" dirty="0"/>
              <a:t>: Contains prewritten code that can be used.</a:t>
            </a:r>
          </a:p>
        </p:txBody>
      </p:sp>
    </p:spTree>
    <p:extLst>
      <p:ext uri="{BB962C8B-B14F-4D97-AF65-F5344CB8AC3E}">
        <p14:creationId xmlns:p14="http://schemas.microsoft.com/office/powerpoint/2010/main" val="18388668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0392" y="1333501"/>
            <a:ext cx="3684101" cy="1819275"/>
          </a:xfrm>
        </p:spPr>
        <p:txBody>
          <a:bodyPr>
            <a:normAutofit fontScale="90000"/>
          </a:bodyPr>
          <a:lstStyle/>
          <a:p>
            <a:r>
              <a:rPr lang="en-US" dirty="0"/>
              <a:t>Whoa! Now Try This!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00392" y="3069172"/>
            <a:ext cx="3642307" cy="1064289"/>
          </a:xfrm>
        </p:spPr>
        <p:txBody>
          <a:bodyPr>
            <a:normAutofit/>
          </a:bodyPr>
          <a:lstStyle/>
          <a:p>
            <a:r>
              <a:rPr lang="en-US" dirty="0"/>
              <a:t>Maybe I should quote the quote</a:t>
            </a:r>
          </a:p>
        </p:txBody>
      </p:sp>
      <p:pic>
        <p:nvPicPr>
          <p:cNvPr id="8" name="Picture 7" descr="Text, whiteboard&#10;&#10;Description automatically generated">
            <a:extLst>
              <a:ext uri="{FF2B5EF4-FFF2-40B4-BE49-F238E27FC236}">
                <a16:creationId xmlns:a16="http://schemas.microsoft.com/office/drawing/2014/main" id="{7E88BE0D-DE04-E69C-A5B1-068144737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84" y="934046"/>
            <a:ext cx="6354933" cy="468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876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Harder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20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If today is a Tuesday, what day of the week will it be in 300 days? (Use Modulo)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C4A35B-B013-B31B-09FF-CA31066D54D9}"/>
              </a:ext>
            </a:extLst>
          </p:cNvPr>
          <p:cNvSpPr txBox="1">
            <a:spLocks/>
          </p:cNvSpPr>
          <p:nvPr/>
        </p:nvSpPr>
        <p:spPr>
          <a:xfrm>
            <a:off x="838200" y="4231815"/>
            <a:ext cx="5525278" cy="98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What is the square root of 99?</a:t>
            </a:r>
            <a:br>
              <a:rPr lang="en-US" sz="3200" dirty="0"/>
            </a:br>
            <a:r>
              <a:rPr lang="en-US" sz="3200" dirty="0"/>
              <a:t>(Use Math Module)</a:t>
            </a:r>
          </a:p>
        </p:txBody>
      </p:sp>
    </p:spTree>
    <p:extLst>
      <p:ext uri="{BB962C8B-B14F-4D97-AF65-F5344CB8AC3E}">
        <p14:creationId xmlns:p14="http://schemas.microsoft.com/office/powerpoint/2010/main" val="7380757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Harder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20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If today is a Tuesday, what day of the week will it be in 300 days? (Use Modulo)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49DBAF-61CD-6791-17A1-39614ED4C3E7}"/>
              </a:ext>
            </a:extLst>
          </p:cNvPr>
          <p:cNvSpPr txBox="1">
            <a:spLocks/>
          </p:cNvSpPr>
          <p:nvPr/>
        </p:nvSpPr>
        <p:spPr>
          <a:xfrm>
            <a:off x="1246351" y="3256219"/>
            <a:ext cx="5941029" cy="98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Answer: </a:t>
            </a:r>
            <a:r>
              <a:rPr lang="en-US" sz="3200" dirty="0">
                <a:latin typeface="Consolas" panose="020B0609020204030204" pitchFamily="49" charset="0"/>
              </a:rPr>
              <a:t>300 % 7 = 6</a:t>
            </a:r>
            <a:br>
              <a:rPr lang="en-US" sz="3200" dirty="0">
                <a:latin typeface="Consolas" panose="020B0609020204030204" pitchFamily="49" charset="0"/>
              </a:rPr>
            </a:br>
            <a:r>
              <a:rPr lang="en-US" sz="3200" dirty="0"/>
              <a:t>So, 6 days after Tuesday: Monday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C4A35B-B013-B31B-09FF-CA31066D54D9}"/>
              </a:ext>
            </a:extLst>
          </p:cNvPr>
          <p:cNvSpPr txBox="1">
            <a:spLocks/>
          </p:cNvSpPr>
          <p:nvPr/>
        </p:nvSpPr>
        <p:spPr>
          <a:xfrm>
            <a:off x="838200" y="4231815"/>
            <a:ext cx="5525278" cy="98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What is the square root of 99?</a:t>
            </a:r>
            <a:br>
              <a:rPr lang="en-US" sz="3200" dirty="0"/>
            </a:br>
            <a:r>
              <a:rPr lang="en-US" sz="3200" dirty="0"/>
              <a:t>(Use Math Module)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8D8594-878C-0409-1F99-97EF3148AD6B}"/>
              </a:ext>
            </a:extLst>
          </p:cNvPr>
          <p:cNvSpPr txBox="1">
            <a:spLocks/>
          </p:cNvSpPr>
          <p:nvPr/>
        </p:nvSpPr>
        <p:spPr>
          <a:xfrm>
            <a:off x="1246351" y="5218983"/>
            <a:ext cx="5525278" cy="1273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latin typeface="Consolas" panose="020B0609020204030204" pitchFamily="49" charset="0"/>
              </a:rPr>
              <a:t>Import math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200" dirty="0" err="1">
                <a:latin typeface="Consolas" panose="020B0609020204030204" pitchFamily="49" charset="0"/>
              </a:rPr>
              <a:t>Math.sqrt</a:t>
            </a:r>
            <a:r>
              <a:rPr lang="en-US" sz="3200" dirty="0">
                <a:latin typeface="Consolas" panose="020B0609020204030204" pitchFamily="49" charset="0"/>
              </a:rPr>
              <a:t>(99) = 9.94987</a:t>
            </a:r>
          </a:p>
        </p:txBody>
      </p:sp>
    </p:spTree>
    <p:extLst>
      <p:ext uri="{BB962C8B-B14F-4D97-AF65-F5344CB8AC3E}">
        <p14:creationId xmlns:p14="http://schemas.microsoft.com/office/powerpoint/2010/main" val="26369468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C87A2-9B4F-8E0F-488B-67EA29EEC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have a bit at the end that recaps the lesson</a:t>
            </a:r>
            <a:br>
              <a:rPr lang="en-US" dirty="0"/>
            </a:br>
            <a:r>
              <a:rPr lang="en-US" dirty="0"/>
              <a:t>It’s useful for students when they review</a:t>
            </a:r>
          </a:p>
        </p:txBody>
      </p:sp>
    </p:spTree>
    <p:extLst>
      <p:ext uri="{BB962C8B-B14F-4D97-AF65-F5344CB8AC3E}">
        <p14:creationId xmlns:p14="http://schemas.microsoft.com/office/powerpoint/2010/main" val="17929083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did we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660923" cy="451618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IDLE Shell</a:t>
            </a:r>
          </a:p>
          <a:p>
            <a:pPr marL="457200" lvl="1" indent="0">
              <a:buNone/>
            </a:pPr>
            <a:r>
              <a:rPr lang="en-US" dirty="0"/>
              <a:t>Running Python one line at a time</a:t>
            </a:r>
          </a:p>
          <a:p>
            <a:pPr marL="0" indent="0">
              <a:buNone/>
            </a:pPr>
            <a:r>
              <a:rPr lang="en-US" sz="2400" dirty="0"/>
              <a:t>Data Types</a:t>
            </a:r>
          </a:p>
          <a:p>
            <a:pPr marL="457200" lvl="1" indent="0">
              <a:buNone/>
            </a:pPr>
            <a:r>
              <a:rPr lang="en-US" dirty="0"/>
              <a:t>Integers, Strings, and Floats</a:t>
            </a:r>
          </a:p>
          <a:p>
            <a:pPr marL="0" indent="0">
              <a:buNone/>
            </a:pPr>
            <a:r>
              <a:rPr lang="en-US" sz="2400" dirty="0"/>
              <a:t>Operations</a:t>
            </a:r>
          </a:p>
          <a:p>
            <a:pPr marL="457200" lvl="1" indent="0">
              <a:buNone/>
            </a:pPr>
            <a:r>
              <a:rPr lang="en-US" dirty="0"/>
              <a:t>Operators and How they interact with data types</a:t>
            </a:r>
          </a:p>
          <a:p>
            <a:pPr marL="0" indent="0">
              <a:buNone/>
            </a:pPr>
            <a:r>
              <a:rPr lang="en-US" sz="2400" dirty="0"/>
              <a:t>Casting</a:t>
            </a:r>
          </a:p>
          <a:p>
            <a:pPr lvl="1"/>
            <a:r>
              <a:rPr lang="en-US" dirty="0"/>
              <a:t>Converting between data types</a:t>
            </a:r>
          </a:p>
          <a:p>
            <a:pPr marL="0" indent="0">
              <a:buNone/>
            </a:pPr>
            <a:r>
              <a:rPr lang="en-US" sz="2400" dirty="0"/>
              <a:t>Math Module</a:t>
            </a:r>
          </a:p>
          <a:p>
            <a:pPr lvl="1"/>
            <a:r>
              <a:rPr lang="en-US" dirty="0"/>
              <a:t>Importing and using the math module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123505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did we learn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01265" y="1150374"/>
            <a:ext cx="6587611" cy="5026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IDLE Shell</a:t>
            </a:r>
          </a:p>
          <a:p>
            <a:pPr marL="457200" lvl="1" indent="0">
              <a:buNone/>
            </a:pPr>
            <a:r>
              <a:rPr lang="en-US" dirty="0"/>
              <a:t>Running Python one line at a time</a:t>
            </a:r>
          </a:p>
          <a:p>
            <a:pPr marL="0" indent="0">
              <a:buNone/>
            </a:pPr>
            <a:r>
              <a:rPr lang="en-US" sz="2400" dirty="0"/>
              <a:t>Data Types</a:t>
            </a:r>
          </a:p>
          <a:p>
            <a:pPr marL="457200" lvl="1" indent="0">
              <a:buNone/>
            </a:pPr>
            <a:r>
              <a:rPr lang="en-US" dirty="0"/>
              <a:t>Integers, Strings, and Floats</a:t>
            </a:r>
          </a:p>
          <a:p>
            <a:pPr marL="0" indent="0">
              <a:buNone/>
            </a:pPr>
            <a:r>
              <a:rPr lang="en-US" sz="2400" dirty="0"/>
              <a:t>Operations</a:t>
            </a:r>
          </a:p>
          <a:p>
            <a:pPr marL="457200" lvl="1" indent="0">
              <a:buNone/>
            </a:pPr>
            <a:r>
              <a:rPr lang="en-US" dirty="0"/>
              <a:t>Operators and How they interact with data types</a:t>
            </a:r>
          </a:p>
          <a:p>
            <a:pPr marL="0" indent="0">
              <a:buNone/>
            </a:pPr>
            <a:r>
              <a:rPr lang="en-US" sz="2400" dirty="0"/>
              <a:t>Casting</a:t>
            </a:r>
          </a:p>
          <a:p>
            <a:pPr lvl="1"/>
            <a:r>
              <a:rPr lang="en-US" dirty="0"/>
              <a:t>Converting between data types</a:t>
            </a:r>
          </a:p>
          <a:p>
            <a:pPr marL="0" indent="0">
              <a:buNone/>
            </a:pPr>
            <a:r>
              <a:rPr lang="en-US" sz="2400" dirty="0"/>
              <a:t>Math Module</a:t>
            </a:r>
          </a:p>
          <a:p>
            <a:pPr lvl="1"/>
            <a:r>
              <a:rPr lang="en-US" dirty="0"/>
              <a:t>Importing and using the math module</a:t>
            </a:r>
          </a:p>
        </p:txBody>
      </p:sp>
    </p:spTree>
    <p:extLst>
      <p:ext uri="{BB962C8B-B14F-4D97-AF65-F5344CB8AC3E}">
        <p14:creationId xmlns:p14="http://schemas.microsoft.com/office/powerpoint/2010/main" val="35613862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Announcement 1</a:t>
            </a:r>
          </a:p>
          <a:p>
            <a:pPr lvl="1"/>
            <a:r>
              <a:rPr lang="en-US" dirty="0"/>
              <a:t>Description of announcement</a:t>
            </a:r>
            <a:br>
              <a:rPr lang="en-US" dirty="0"/>
            </a:br>
            <a:endParaRPr lang="en-US" dirty="0"/>
          </a:p>
          <a:p>
            <a:r>
              <a:rPr lang="en-US" sz="2400" dirty="0"/>
              <a:t>Announcement 2</a:t>
            </a:r>
          </a:p>
          <a:p>
            <a:pPr lvl="1"/>
            <a:r>
              <a:rPr lang="en-US" dirty="0"/>
              <a:t>Description of announcement</a:t>
            </a:r>
            <a:br>
              <a:rPr lang="en-US" dirty="0"/>
            </a:br>
            <a:endParaRPr lang="en-US" dirty="0"/>
          </a:p>
          <a:p>
            <a:r>
              <a:rPr lang="en-US" sz="2400" dirty="0"/>
              <a:t>Announcement 3</a:t>
            </a:r>
          </a:p>
          <a:p>
            <a:pPr lvl="1"/>
            <a:r>
              <a:rPr lang="en-US" dirty="0"/>
              <a:t>Description of announcement</a:t>
            </a:r>
            <a:br>
              <a:rPr lang="en-US" dirty="0"/>
            </a:br>
            <a:endParaRPr lang="en-US" dirty="0"/>
          </a:p>
          <a:p>
            <a:r>
              <a:rPr lang="en-US" sz="2400" dirty="0"/>
              <a:t>Announcement 4</a:t>
            </a:r>
          </a:p>
          <a:p>
            <a:pPr lvl="1"/>
            <a:r>
              <a:rPr lang="en-US" dirty="0"/>
              <a:t>Description of announcement</a:t>
            </a:r>
          </a:p>
          <a:p>
            <a:endParaRPr lang="en-US" sz="2400" dirty="0"/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97652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r>
              <a:rPr lang="en-US" dirty="0"/>
              <a:t>What did we do last time?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Recap: A lot of Vocabulary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r>
              <a:rPr lang="en-US" dirty="0"/>
              <a:t>A Program is made of Code and is read from top to bottom</a:t>
            </a:r>
          </a:p>
          <a:p>
            <a:r>
              <a:rPr lang="en-US" dirty="0"/>
              <a:t>A Computer runs code on a processor</a:t>
            </a:r>
          </a:p>
          <a:p>
            <a:r>
              <a:rPr lang="en-US" dirty="0"/>
              <a:t>A Computer stores information (or data) in its memory</a:t>
            </a:r>
          </a:p>
          <a:p>
            <a:r>
              <a:rPr lang="en-US" dirty="0"/>
              <a:t>A Computer can receive input and can output data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22131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The IDLE shell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I’m doing it! I running code!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98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The IDLE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IDLE Shell is an environment for running code. We are going to be using it today for demonstrations and activities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36576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If you have python already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Open up</a:t>
            </a:r>
          </a:p>
          <a:p>
            <a:pPr lvl="1"/>
            <a:r>
              <a:rPr lang="en-US" dirty="0"/>
              <a:t>Terminal on Mac</a:t>
            </a:r>
          </a:p>
          <a:p>
            <a:pPr lvl="1"/>
            <a:r>
              <a:rPr lang="en-US" dirty="0"/>
              <a:t>PowerShell on Windows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Then type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Python</a:t>
            </a:r>
            <a:r>
              <a:rPr lang="en-US" dirty="0"/>
              <a:t> into it and you should see something like: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097" y="552450"/>
            <a:ext cx="4499609" cy="5624513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0D67FA-17D2-272B-2C57-6342D1431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35" b="45319"/>
          <a:stretch/>
        </p:blipFill>
        <p:spPr>
          <a:xfrm>
            <a:off x="838199" y="4367205"/>
            <a:ext cx="6169091" cy="10258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81048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If you don’t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Go to (link on website too):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https://www.online-python.com/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Click the           button to get to the IDLE shell</a:t>
            </a:r>
          </a:p>
          <a:p>
            <a:pPr marL="0" indent="0">
              <a:buNone/>
            </a:pPr>
            <a:r>
              <a:rPr lang="en-US" dirty="0"/>
              <a:t>Click the           button to go to full screen</a:t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E4F37E-35EE-57C3-1696-995221CDB0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01" r="20495" b="4104"/>
          <a:stretch/>
        </p:blipFill>
        <p:spPr>
          <a:xfrm>
            <a:off x="6363478" y="91151"/>
            <a:ext cx="4851918" cy="64017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0C491B4B-811A-A0D0-B9D9-11AE27907E6B}"/>
              </a:ext>
            </a:extLst>
          </p:cNvPr>
          <p:cNvSpPr/>
          <p:nvPr/>
        </p:nvSpPr>
        <p:spPr>
          <a:xfrm>
            <a:off x="6096000" y="5899151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056EEA7-EB6A-8E51-830E-3C08CA4C6B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3560" y="3271764"/>
            <a:ext cx="687987" cy="5159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927ED0-4C48-0BB6-D7AA-601A4BE4B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3560" y="4188347"/>
            <a:ext cx="630957" cy="6075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94F9670-682C-EC28-2121-D2D3A102B9B6}"/>
              </a:ext>
            </a:extLst>
          </p:cNvPr>
          <p:cNvSpPr txBox="1"/>
          <p:nvPr/>
        </p:nvSpPr>
        <p:spPr>
          <a:xfrm>
            <a:off x="4307632" y="5688588"/>
            <a:ext cx="1788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The buttons are down here</a:t>
            </a:r>
          </a:p>
        </p:txBody>
      </p:sp>
    </p:spTree>
    <p:extLst>
      <p:ext uri="{BB962C8B-B14F-4D97-AF65-F5344CB8AC3E}">
        <p14:creationId xmlns:p14="http://schemas.microsoft.com/office/powerpoint/2010/main" val="3713691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3328</TotalTime>
  <Words>1757</Words>
  <Application>Microsoft Office PowerPoint</Application>
  <PresentationFormat>Widescreen</PresentationFormat>
  <Paragraphs>288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Consolas</vt:lpstr>
      <vt:lpstr>Office Theme</vt:lpstr>
      <vt:lpstr>First Python Steps</vt:lpstr>
      <vt:lpstr>Announcement Slide (Don’t forget last slide)</vt:lpstr>
      <vt:lpstr>Learning Goals Slide</vt:lpstr>
      <vt:lpstr>Recap</vt:lpstr>
      <vt:lpstr>Recap: A lot of Vocabulary</vt:lpstr>
      <vt:lpstr>The IDLE shell</vt:lpstr>
      <vt:lpstr>The IDLE Shell</vt:lpstr>
      <vt:lpstr>If you have python already</vt:lpstr>
      <vt:lpstr>If you don’t</vt:lpstr>
      <vt:lpstr>Data Types</vt:lpstr>
      <vt:lpstr>Data Types</vt:lpstr>
      <vt:lpstr>Data Types</vt:lpstr>
      <vt:lpstr>Data Types</vt:lpstr>
      <vt:lpstr>Data Types</vt:lpstr>
      <vt:lpstr>Types in the Shell</vt:lpstr>
      <vt:lpstr>Math Operations</vt:lpstr>
      <vt:lpstr>What is an operator</vt:lpstr>
      <vt:lpstr>Operators in the shell</vt:lpstr>
      <vt:lpstr>Changing Types</vt:lpstr>
      <vt:lpstr>You Try!</vt:lpstr>
      <vt:lpstr>Playing with the shell</vt:lpstr>
      <vt:lpstr>Playing with the shell</vt:lpstr>
      <vt:lpstr>String Operations</vt:lpstr>
      <vt:lpstr>Operators in the shell</vt:lpstr>
      <vt:lpstr>Casting</vt:lpstr>
      <vt:lpstr>Converting between Data Types</vt:lpstr>
      <vt:lpstr>Converting between Data Types</vt:lpstr>
      <vt:lpstr>Converting between Data Types</vt:lpstr>
      <vt:lpstr>More Operations</vt:lpstr>
      <vt:lpstr>Some more operations</vt:lpstr>
      <vt:lpstr>The Math Module</vt:lpstr>
      <vt:lpstr>Whoa! Now Try This!</vt:lpstr>
      <vt:lpstr>Harder problems</vt:lpstr>
      <vt:lpstr>Harder problems</vt:lpstr>
      <vt:lpstr>Recap + Closing</vt:lpstr>
      <vt:lpstr>What did we learn</vt:lpstr>
      <vt:lpstr>What did we learn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8</cp:revision>
  <dcterms:created xsi:type="dcterms:W3CDTF">2023-01-15T20:59:46Z</dcterms:created>
  <dcterms:modified xsi:type="dcterms:W3CDTF">2023-01-18T07:03:34Z</dcterms:modified>
</cp:coreProperties>
</file>

<file path=docProps/thumbnail.jpeg>
</file>